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58" r:id="rId5"/>
    <p:sldId id="284" r:id="rId6"/>
    <p:sldId id="262" r:id="rId7"/>
    <p:sldId id="287" r:id="rId8"/>
    <p:sldId id="309" r:id="rId9"/>
    <p:sldId id="314" r:id="rId10"/>
    <p:sldId id="311" r:id="rId11"/>
    <p:sldId id="312" r:id="rId12"/>
    <p:sldId id="315" r:id="rId13"/>
    <p:sldId id="310" r:id="rId14"/>
  </p:sldIdLst>
  <p:sldSz cx="12192000" cy="6858000"/>
  <p:notesSz cx="6797675" cy="9926638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ta Filacchione" initials="CF" lastIdx="1" clrIdx="0">
    <p:extLst>
      <p:ext uri="{19B8F6BF-5375-455C-9EA6-DF929625EA0E}">
        <p15:presenceInfo xmlns:p15="http://schemas.microsoft.com/office/powerpoint/2012/main" userId="S::carlotta.filacchione@italfinancemcc.com::743bcc8a-8139-4884-87be-f746b278f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5"/>
    <a:srgbClr val="5094B4"/>
    <a:srgbClr val="FCC446"/>
    <a:srgbClr val="CCD2E3"/>
    <a:srgbClr val="532F18"/>
    <a:srgbClr val="CF7018"/>
    <a:srgbClr val="B69D8F"/>
    <a:srgbClr val="DB9450"/>
    <a:srgbClr val="6FAA9F"/>
    <a:srgbClr val="4C9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EF664-A10F-4F61-87E9-B962E1317A3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31A69854-7566-4412-A31D-81234E9B8C14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FINANZA ORDINARIA</a:t>
          </a:r>
        </a:p>
      </dgm:t>
    </dgm:pt>
    <dgm:pt modelId="{5565F0F1-4759-426E-A93D-D788C6B1834D}" type="parTrans" cxnId="{C153F2C4-27C7-4F67-B59D-21B1E7599AB9}">
      <dgm:prSet/>
      <dgm:spPr/>
      <dgm:t>
        <a:bodyPr rtlCol="0"/>
        <a:lstStyle/>
        <a:p>
          <a:pPr rtl="0"/>
          <a:endParaRPr lang="it-IT" noProof="0" dirty="0"/>
        </a:p>
      </dgm:t>
    </dgm:pt>
    <dgm:pt modelId="{A9FB573E-5C39-4200-AE81-986E8B2899A1}" type="sibTrans" cxnId="{C153F2C4-27C7-4F67-B59D-21B1E7599AB9}">
      <dgm:prSet/>
      <dgm:spPr/>
      <dgm:t>
        <a:bodyPr rtlCol="0"/>
        <a:lstStyle/>
        <a:p>
          <a:pPr rtl="0"/>
          <a:endParaRPr lang="it-IT" noProof="0" dirty="0"/>
        </a:p>
      </dgm:t>
    </dgm:pt>
    <dgm:pt modelId="{70AAB01F-1F3F-4239-BB51-C836817025E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FINANZA STRUTTURATA</a:t>
          </a:r>
        </a:p>
      </dgm:t>
    </dgm:pt>
    <dgm:pt modelId="{60249235-DC8C-405B-AC8E-676465FD62B7}" type="parTrans" cxnId="{66ABC6C2-DAA8-4BBD-A2CD-5B08247D6969}">
      <dgm:prSet/>
      <dgm:spPr/>
      <dgm:t>
        <a:bodyPr rtlCol="0"/>
        <a:lstStyle/>
        <a:p>
          <a:pPr rtl="0"/>
          <a:endParaRPr lang="it-IT" noProof="0" dirty="0"/>
        </a:p>
      </dgm:t>
    </dgm:pt>
    <dgm:pt modelId="{A802530E-2788-4B70-8347-C4EFA40311A1}" type="sibTrans" cxnId="{66ABC6C2-DAA8-4BBD-A2CD-5B08247D6969}">
      <dgm:prSet/>
      <dgm:spPr/>
      <dgm:t>
        <a:bodyPr rtlCol="0"/>
        <a:lstStyle/>
        <a:p>
          <a:pPr rtl="0"/>
          <a:endParaRPr lang="it-IT" noProof="0" dirty="0"/>
        </a:p>
      </dgm:t>
    </dgm:pt>
    <dgm:pt modelId="{F1D9C275-1E4B-40E9-8FA5-90D49683C289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FINANZA AGEVOLATA </a:t>
          </a:r>
        </a:p>
      </dgm:t>
    </dgm:pt>
    <dgm:pt modelId="{9C0328EF-E0B3-46D2-8D34-FBD9C9204230}" type="parTrans" cxnId="{0606E161-41D1-4B3A-BC3B-E677E85EFE9B}">
      <dgm:prSet/>
      <dgm:spPr/>
      <dgm:t>
        <a:bodyPr rtlCol="0"/>
        <a:lstStyle/>
        <a:p>
          <a:pPr rtl="0"/>
          <a:endParaRPr lang="it-IT" noProof="0" dirty="0"/>
        </a:p>
      </dgm:t>
    </dgm:pt>
    <dgm:pt modelId="{7142EB2F-6B3E-439E-A19D-B6E391266445}" type="sibTrans" cxnId="{0606E161-41D1-4B3A-BC3B-E677E85EFE9B}">
      <dgm:prSet/>
      <dgm:spPr/>
      <dgm:t>
        <a:bodyPr rtlCol="0"/>
        <a:lstStyle/>
        <a:p>
          <a:pPr rtl="0"/>
          <a:endParaRPr lang="it-IT" noProof="0" dirty="0"/>
        </a:p>
      </dgm:t>
    </dgm:pt>
    <dgm:pt modelId="{19E00486-C985-406D-95EA-4E838DC431F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SUPPORTO VENDOR</a:t>
          </a:r>
        </a:p>
      </dgm:t>
    </dgm:pt>
    <dgm:pt modelId="{958AB62B-2818-4389-98F6-A4F6CDEF9601}" type="parTrans" cxnId="{99894FF4-5C1D-40B6-8E65-FA221B4E926C}">
      <dgm:prSet/>
      <dgm:spPr/>
      <dgm:t>
        <a:bodyPr/>
        <a:lstStyle/>
        <a:p>
          <a:endParaRPr lang="it-IT"/>
        </a:p>
      </dgm:t>
    </dgm:pt>
    <dgm:pt modelId="{C47CCE08-05E8-471E-BF59-CE66AFBD4D7A}" type="sibTrans" cxnId="{99894FF4-5C1D-40B6-8E65-FA221B4E926C}">
      <dgm:prSet/>
      <dgm:spPr/>
      <dgm:t>
        <a:bodyPr/>
        <a:lstStyle/>
        <a:p>
          <a:endParaRPr lang="it-IT"/>
        </a:p>
      </dgm:t>
    </dgm:pt>
    <dgm:pt modelId="{63243E12-8681-499B-A9A7-9ADE9C1EF7FB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FINANZA INTERNAZIONALE</a:t>
          </a:r>
        </a:p>
      </dgm:t>
    </dgm:pt>
    <dgm:pt modelId="{B9EBCF26-F8DB-4DC4-B69B-829B53C3FC20}" type="parTrans" cxnId="{B4E28359-F3A8-423A-9D2C-AB7B9D62EA21}">
      <dgm:prSet/>
      <dgm:spPr/>
      <dgm:t>
        <a:bodyPr/>
        <a:lstStyle/>
        <a:p>
          <a:endParaRPr lang="it-IT"/>
        </a:p>
      </dgm:t>
    </dgm:pt>
    <dgm:pt modelId="{6AF3E988-D757-4F75-916C-E25847838A64}" type="sibTrans" cxnId="{B4E28359-F3A8-423A-9D2C-AB7B9D62EA21}">
      <dgm:prSet/>
      <dgm:spPr/>
      <dgm:t>
        <a:bodyPr/>
        <a:lstStyle/>
        <a:p>
          <a:endParaRPr lang="it-IT"/>
        </a:p>
      </dgm:t>
    </dgm:pt>
    <dgm:pt modelId="{6DD93CBD-8B89-4874-AF3D-5B91C0DDCE0A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NOLEGGIO</a:t>
          </a:r>
        </a:p>
      </dgm:t>
    </dgm:pt>
    <dgm:pt modelId="{A194366E-66FC-4251-9C86-9D927394BB57}" type="parTrans" cxnId="{8AFA987D-96B2-4C68-B27E-2F83C266E654}">
      <dgm:prSet/>
      <dgm:spPr/>
      <dgm:t>
        <a:bodyPr/>
        <a:lstStyle/>
        <a:p>
          <a:endParaRPr lang="it-IT"/>
        </a:p>
      </dgm:t>
    </dgm:pt>
    <dgm:pt modelId="{21800F49-F79A-40A9-A571-7E5ED672F416}" type="sibTrans" cxnId="{8AFA987D-96B2-4C68-B27E-2F83C266E654}">
      <dgm:prSet/>
      <dgm:spPr/>
      <dgm:t>
        <a:bodyPr/>
        <a:lstStyle/>
        <a:p>
          <a:endParaRPr lang="it-IT"/>
        </a:p>
      </dgm:t>
    </dgm:pt>
    <dgm:pt modelId="{F5C1B09C-F1D4-4145-8065-6A42DB2C0F4B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LEASING</a:t>
          </a:r>
        </a:p>
      </dgm:t>
    </dgm:pt>
    <dgm:pt modelId="{C0196739-2163-49AC-9977-842BE727E73B}" type="parTrans" cxnId="{7FE1EDE9-4A71-4019-9E95-1B69BB3AAB9A}">
      <dgm:prSet/>
      <dgm:spPr/>
      <dgm:t>
        <a:bodyPr/>
        <a:lstStyle/>
        <a:p>
          <a:endParaRPr lang="it-IT"/>
        </a:p>
      </dgm:t>
    </dgm:pt>
    <dgm:pt modelId="{2EEB4E19-3F33-4BE7-B68A-309BEDFA63F4}" type="sibTrans" cxnId="{7FE1EDE9-4A71-4019-9E95-1B69BB3AAB9A}">
      <dgm:prSet/>
      <dgm:spPr/>
      <dgm:t>
        <a:bodyPr/>
        <a:lstStyle/>
        <a:p>
          <a:endParaRPr lang="it-IT"/>
        </a:p>
      </dgm:t>
    </dgm:pt>
    <dgm:pt modelId="{3C577605-7EA0-41B6-81E7-E99C59F63890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FACTORING</a:t>
          </a:r>
        </a:p>
      </dgm:t>
    </dgm:pt>
    <dgm:pt modelId="{562BCDE4-60E2-4E78-BC63-13A365A4FB4C}" type="parTrans" cxnId="{AACD93F6-2FD9-40B0-B494-AAC3177BEFAF}">
      <dgm:prSet/>
      <dgm:spPr/>
      <dgm:t>
        <a:bodyPr/>
        <a:lstStyle/>
        <a:p>
          <a:endParaRPr lang="it-IT"/>
        </a:p>
      </dgm:t>
    </dgm:pt>
    <dgm:pt modelId="{4E42338B-7110-44BD-95C4-AFD49C948E38}" type="sibTrans" cxnId="{AACD93F6-2FD9-40B0-B494-AAC3177BEFAF}">
      <dgm:prSet/>
      <dgm:spPr/>
      <dgm:t>
        <a:bodyPr/>
        <a:lstStyle/>
        <a:p>
          <a:endParaRPr lang="it-IT"/>
        </a:p>
      </dgm:t>
    </dgm:pt>
    <dgm:pt modelId="{85C82705-3CF2-4747-B3C8-238D6F818607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ENERGY</a:t>
          </a:r>
        </a:p>
      </dgm:t>
    </dgm:pt>
    <dgm:pt modelId="{E0EE622B-F00C-46C7-B8F1-ABBAF89037DB}" type="parTrans" cxnId="{38F31419-717D-456C-8008-A8C9BA6E1CEA}">
      <dgm:prSet/>
      <dgm:spPr/>
      <dgm:t>
        <a:bodyPr/>
        <a:lstStyle/>
        <a:p>
          <a:endParaRPr lang="it-IT"/>
        </a:p>
      </dgm:t>
    </dgm:pt>
    <dgm:pt modelId="{DE971275-4B99-4D94-BC90-A91A86B2891E}" type="sibTrans" cxnId="{38F31419-717D-456C-8008-A8C9BA6E1CEA}">
      <dgm:prSet/>
      <dgm:spPr/>
      <dgm:t>
        <a:bodyPr/>
        <a:lstStyle/>
        <a:p>
          <a:endParaRPr lang="it-IT"/>
        </a:p>
      </dgm:t>
    </dgm:pt>
    <dgm:pt modelId="{73F93A74-ACD7-4596-9764-900EB51D936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ASSICURAZIONI</a:t>
          </a:r>
        </a:p>
      </dgm:t>
    </dgm:pt>
    <dgm:pt modelId="{97E31201-512E-4B90-82D6-DC8D7A69BF4E}" type="parTrans" cxnId="{843A4D98-D84E-4AFF-BF1B-594EFD21A80F}">
      <dgm:prSet/>
      <dgm:spPr/>
      <dgm:t>
        <a:bodyPr/>
        <a:lstStyle/>
        <a:p>
          <a:endParaRPr lang="it-IT"/>
        </a:p>
      </dgm:t>
    </dgm:pt>
    <dgm:pt modelId="{5DE4AEF4-CA28-4969-B1E3-50343432DB91}" type="sibTrans" cxnId="{843A4D98-D84E-4AFF-BF1B-594EFD21A80F}">
      <dgm:prSet/>
      <dgm:spPr/>
      <dgm:t>
        <a:bodyPr/>
        <a:lstStyle/>
        <a:p>
          <a:endParaRPr lang="it-IT"/>
        </a:p>
      </dgm:t>
    </dgm:pt>
    <dgm:pt modelId="{174AE10B-A0F1-4069-A87A-4623E2A8BA4A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CONSULENZA BANCARIA E VALUTAZIONE RATING </a:t>
          </a:r>
        </a:p>
      </dgm:t>
    </dgm:pt>
    <dgm:pt modelId="{AFCD4E75-9AFE-4A21-A7E4-3DB2ED32852C}" type="parTrans" cxnId="{272B1635-F534-4C22-8624-F19C0762D7B2}">
      <dgm:prSet/>
      <dgm:spPr/>
      <dgm:t>
        <a:bodyPr/>
        <a:lstStyle/>
        <a:p>
          <a:endParaRPr lang="it-IT"/>
        </a:p>
      </dgm:t>
    </dgm:pt>
    <dgm:pt modelId="{4143D044-D037-49E0-8FC7-C9F5EF807100}" type="sibTrans" cxnId="{272B1635-F534-4C22-8624-F19C0762D7B2}">
      <dgm:prSet/>
      <dgm:spPr/>
      <dgm:t>
        <a:bodyPr/>
        <a:lstStyle/>
        <a:p>
          <a:endParaRPr lang="it-IT"/>
        </a:p>
      </dgm:t>
    </dgm:pt>
    <dgm:pt modelId="{0BA49D53-2BAE-4315-81DC-198BCC3A58B5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noProof="0" dirty="0">
              <a:latin typeface="Gill Sans MT" panose="020B0502020104020203" pitchFamily="34" charset="0"/>
            </a:rPr>
            <a:t>FINTECH</a:t>
          </a:r>
        </a:p>
      </dgm:t>
    </dgm:pt>
    <dgm:pt modelId="{3A5066A8-5A8A-4687-83E5-CD9D2E3736C3}" type="parTrans" cxnId="{A1CE170E-E279-4748-B5AF-777264985498}">
      <dgm:prSet/>
      <dgm:spPr/>
      <dgm:t>
        <a:bodyPr/>
        <a:lstStyle/>
        <a:p>
          <a:endParaRPr lang="it-IT"/>
        </a:p>
      </dgm:t>
    </dgm:pt>
    <dgm:pt modelId="{72F727CC-FE11-4643-B3F1-9915D162DDD4}" type="sibTrans" cxnId="{A1CE170E-E279-4748-B5AF-777264985498}">
      <dgm:prSet/>
      <dgm:spPr/>
      <dgm:t>
        <a:bodyPr/>
        <a:lstStyle/>
        <a:p>
          <a:endParaRPr lang="it-IT"/>
        </a:p>
      </dgm:t>
    </dgm:pt>
    <dgm:pt modelId="{0E8A49A6-8E18-4048-9FDA-610A17570EF0}" type="pres">
      <dgm:prSet presAssocID="{AB3EF664-A10F-4F61-87E9-B962E1317A37}" presName="root" presStyleCnt="0">
        <dgm:presLayoutVars>
          <dgm:dir/>
          <dgm:resizeHandles val="exact"/>
        </dgm:presLayoutVars>
      </dgm:prSet>
      <dgm:spPr/>
    </dgm:pt>
    <dgm:pt modelId="{9A68BBF8-A3E0-4E2F-B71B-1F2155ACCE48}" type="pres">
      <dgm:prSet presAssocID="{31A69854-7566-4412-A31D-81234E9B8C14}" presName="compNode" presStyleCnt="0"/>
      <dgm:spPr/>
    </dgm:pt>
    <dgm:pt modelId="{A862FEE0-5D38-41BA-91F4-C685EFB92C04}" type="pres">
      <dgm:prSet presAssocID="{31A69854-7566-4412-A31D-81234E9B8C14}" presName="iconBgRect" presStyleLbl="bgShp" presStyleIdx="0" presStyleCnt="12"/>
      <dgm:spPr>
        <a:solidFill>
          <a:srgbClr val="006756"/>
        </a:solidFill>
      </dgm:spPr>
    </dgm:pt>
    <dgm:pt modelId="{A947F9BA-7C22-4CAB-8F98-954D0477F8C4}" type="pres">
      <dgm:prSet presAssocID="{31A69854-7566-4412-A31D-81234E9B8C14}" presName="iconRect" presStyleLbl="nod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61AF29-DEA5-4C49-B50F-0E6750CA25F3}" type="pres">
      <dgm:prSet presAssocID="{31A69854-7566-4412-A31D-81234E9B8C14}" presName="spaceRect" presStyleCnt="0"/>
      <dgm:spPr/>
    </dgm:pt>
    <dgm:pt modelId="{9AA7F644-CA99-4D1C-AC22-9A40CAD36E45}" type="pres">
      <dgm:prSet presAssocID="{31A69854-7566-4412-A31D-81234E9B8C14}" presName="textRect" presStyleLbl="revTx" presStyleIdx="0" presStyleCnt="12">
        <dgm:presLayoutVars>
          <dgm:chMax val="1"/>
          <dgm:chPref val="1"/>
        </dgm:presLayoutVars>
      </dgm:prSet>
      <dgm:spPr/>
    </dgm:pt>
    <dgm:pt modelId="{46E12DA7-C0E4-4117-A680-978BC683C788}" type="pres">
      <dgm:prSet presAssocID="{A9FB573E-5C39-4200-AE81-986E8B2899A1}" presName="sibTrans" presStyleCnt="0"/>
      <dgm:spPr/>
    </dgm:pt>
    <dgm:pt modelId="{AEFD6563-DF4B-4A42-B09B-B4C19EE3FCBB}" type="pres">
      <dgm:prSet presAssocID="{70AAB01F-1F3F-4239-BB51-C836817025E3}" presName="compNode" presStyleCnt="0"/>
      <dgm:spPr/>
    </dgm:pt>
    <dgm:pt modelId="{395704C5-F946-462D-A69C-EF9F9736D2B0}" type="pres">
      <dgm:prSet presAssocID="{70AAB01F-1F3F-4239-BB51-C836817025E3}" presName="iconBgRect" presStyleLbl="bgShp" presStyleIdx="1" presStyleCnt="12"/>
      <dgm:spPr>
        <a:solidFill>
          <a:srgbClr val="267E6F"/>
        </a:solidFill>
      </dgm:spPr>
    </dgm:pt>
    <dgm:pt modelId="{965E6294-B2C0-4C55-828B-784B823F312F}" type="pres">
      <dgm:prSet presAssocID="{70AAB01F-1F3F-4239-BB51-C836817025E3}" presName="iconRect" presStyleLbl="node1" presStyleIdx="1" presStyleCnt="1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anda e offerta"/>
        </a:ext>
      </dgm:extLst>
    </dgm:pt>
    <dgm:pt modelId="{2FDAA7AC-DEBA-4700-99D0-1A78999FE69D}" type="pres">
      <dgm:prSet presAssocID="{70AAB01F-1F3F-4239-BB51-C836817025E3}" presName="spaceRect" presStyleCnt="0"/>
      <dgm:spPr/>
    </dgm:pt>
    <dgm:pt modelId="{133F658D-38C7-4601-A0BE-1335EF200B1E}" type="pres">
      <dgm:prSet presAssocID="{70AAB01F-1F3F-4239-BB51-C836817025E3}" presName="textRect" presStyleLbl="revTx" presStyleIdx="1" presStyleCnt="12">
        <dgm:presLayoutVars>
          <dgm:chMax val="1"/>
          <dgm:chPref val="1"/>
        </dgm:presLayoutVars>
      </dgm:prSet>
      <dgm:spPr/>
    </dgm:pt>
    <dgm:pt modelId="{3B666681-D9D5-4A8A-82D9-4D0309BC6E10}" type="pres">
      <dgm:prSet presAssocID="{A802530E-2788-4B70-8347-C4EFA40311A1}" presName="sibTrans" presStyleCnt="0"/>
      <dgm:spPr/>
    </dgm:pt>
    <dgm:pt modelId="{7AAC013A-0AE3-49C5-B253-1E832DDAC4F3}" type="pres">
      <dgm:prSet presAssocID="{F1D9C275-1E4B-40E9-8FA5-90D49683C289}" presName="compNode" presStyleCnt="0"/>
      <dgm:spPr/>
    </dgm:pt>
    <dgm:pt modelId="{E11D9D2D-E1EF-4F8B-B956-5276604AD9D9}" type="pres">
      <dgm:prSet presAssocID="{F1D9C275-1E4B-40E9-8FA5-90D49683C289}" presName="iconBgRect" presStyleLbl="bgShp" presStyleIdx="2" presStyleCnt="12"/>
      <dgm:spPr>
        <a:solidFill>
          <a:srgbClr val="4C9488"/>
        </a:solidFill>
      </dgm:spPr>
    </dgm:pt>
    <dgm:pt modelId="{58FA072A-DFB4-4C7E-8DD2-3ED530ACB350}" type="pres">
      <dgm:prSet presAssocID="{F1D9C275-1E4B-40E9-8FA5-90D49683C289}" presName="iconRect" presStyleLbl="node1" presStyleIdx="2" presStyleCnt="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antropia"/>
        </a:ext>
      </dgm:extLst>
    </dgm:pt>
    <dgm:pt modelId="{289381BC-2E4A-4E2E-8DCB-A1DCC09AF3C1}" type="pres">
      <dgm:prSet presAssocID="{F1D9C275-1E4B-40E9-8FA5-90D49683C289}" presName="spaceRect" presStyleCnt="0"/>
      <dgm:spPr/>
    </dgm:pt>
    <dgm:pt modelId="{4E92316D-3FE7-4566-B3F0-19B75154652B}" type="pres">
      <dgm:prSet presAssocID="{F1D9C275-1E4B-40E9-8FA5-90D49683C289}" presName="textRect" presStyleLbl="revTx" presStyleIdx="2" presStyleCnt="12">
        <dgm:presLayoutVars>
          <dgm:chMax val="1"/>
          <dgm:chPref val="1"/>
        </dgm:presLayoutVars>
      </dgm:prSet>
      <dgm:spPr/>
    </dgm:pt>
    <dgm:pt modelId="{806666C8-09ED-44C9-8DF0-CC63E189B039}" type="pres">
      <dgm:prSet presAssocID="{7142EB2F-6B3E-439E-A19D-B6E391266445}" presName="sibTrans" presStyleCnt="0"/>
      <dgm:spPr/>
    </dgm:pt>
    <dgm:pt modelId="{DC37FFFD-4880-48C4-87A9-D5BB2B5AB156}" type="pres">
      <dgm:prSet presAssocID="{63243E12-8681-499B-A9A7-9ADE9C1EF7FB}" presName="compNode" presStyleCnt="0"/>
      <dgm:spPr/>
    </dgm:pt>
    <dgm:pt modelId="{3C9EA5B3-4394-4AE7-B3CE-ADA85AACE7D1}" type="pres">
      <dgm:prSet presAssocID="{63243E12-8681-499B-A9A7-9ADE9C1EF7FB}" presName="iconBgRect" presStyleLbl="bgShp" presStyleIdx="3" presStyleCnt="12"/>
      <dgm:spPr>
        <a:solidFill>
          <a:srgbClr val="6FAA9F"/>
        </a:solidFill>
      </dgm:spPr>
    </dgm:pt>
    <dgm:pt modelId="{62F4D511-3438-4202-BC22-B2251340D793}" type="pres">
      <dgm:prSet presAssocID="{63243E12-8681-499B-A9A7-9ADE9C1EF7FB}" presName="iconRect" presStyleLbl="node1" presStyleIdx="3" presStyleCnt="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o terrestre: Africa ed Europa"/>
        </a:ext>
      </dgm:extLst>
    </dgm:pt>
    <dgm:pt modelId="{00CDEDA6-AEBB-48B7-ACE7-DF9FCB6D8984}" type="pres">
      <dgm:prSet presAssocID="{63243E12-8681-499B-A9A7-9ADE9C1EF7FB}" presName="spaceRect" presStyleCnt="0"/>
      <dgm:spPr/>
    </dgm:pt>
    <dgm:pt modelId="{48CFA607-3478-4FC3-B1F0-D14BD7F98C9C}" type="pres">
      <dgm:prSet presAssocID="{63243E12-8681-499B-A9A7-9ADE9C1EF7FB}" presName="textRect" presStyleLbl="revTx" presStyleIdx="3" presStyleCnt="12">
        <dgm:presLayoutVars>
          <dgm:chMax val="1"/>
          <dgm:chPref val="1"/>
        </dgm:presLayoutVars>
      </dgm:prSet>
      <dgm:spPr/>
    </dgm:pt>
    <dgm:pt modelId="{9DB8A27D-910E-4594-9B14-57EFDDE28BC5}" type="pres">
      <dgm:prSet presAssocID="{6AF3E988-D757-4F75-916C-E25847838A64}" presName="sibTrans" presStyleCnt="0"/>
      <dgm:spPr/>
    </dgm:pt>
    <dgm:pt modelId="{45EF0E8D-8354-4A88-94A9-1945CA5BD63B}" type="pres">
      <dgm:prSet presAssocID="{6DD93CBD-8B89-4874-AF3D-5B91C0DDCE0A}" presName="compNode" presStyleCnt="0"/>
      <dgm:spPr/>
    </dgm:pt>
    <dgm:pt modelId="{7717B1DB-D4C8-403A-B544-3BC31CFD3C60}" type="pres">
      <dgm:prSet presAssocID="{6DD93CBD-8B89-4874-AF3D-5B91C0DDCE0A}" presName="iconBgRect" presStyleLbl="bgShp" presStyleIdx="4" presStyleCnt="12"/>
      <dgm:spPr>
        <a:solidFill>
          <a:srgbClr val="DB9450"/>
        </a:solidFill>
      </dgm:spPr>
    </dgm:pt>
    <dgm:pt modelId="{E57BD2D6-3811-4D1E-B467-C4384E646845}" type="pres">
      <dgm:prSet presAssocID="{6DD93CBD-8B89-4874-AF3D-5B91C0DDCE0A}" presName="iconRect" presStyleLbl="node1" presStyleIdx="4" presStyleCnt="12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79935C3-1C34-4DA7-9C96-2F7824AC3093}" type="pres">
      <dgm:prSet presAssocID="{6DD93CBD-8B89-4874-AF3D-5B91C0DDCE0A}" presName="spaceRect" presStyleCnt="0"/>
      <dgm:spPr/>
    </dgm:pt>
    <dgm:pt modelId="{6650BB03-4421-4F91-B53F-245F1852ABEB}" type="pres">
      <dgm:prSet presAssocID="{6DD93CBD-8B89-4874-AF3D-5B91C0DDCE0A}" presName="textRect" presStyleLbl="revTx" presStyleIdx="4" presStyleCnt="12">
        <dgm:presLayoutVars>
          <dgm:chMax val="1"/>
          <dgm:chPref val="1"/>
        </dgm:presLayoutVars>
      </dgm:prSet>
      <dgm:spPr/>
    </dgm:pt>
    <dgm:pt modelId="{A21CF7CA-243C-46D4-9A0C-968481358912}" type="pres">
      <dgm:prSet presAssocID="{21800F49-F79A-40A9-A571-7E5ED672F416}" presName="sibTrans" presStyleCnt="0"/>
      <dgm:spPr/>
    </dgm:pt>
    <dgm:pt modelId="{0BBFB5E6-00EE-40DE-969C-1D39BB63E0A3}" type="pres">
      <dgm:prSet presAssocID="{F5C1B09C-F1D4-4145-8065-6A42DB2C0F4B}" presName="compNode" presStyleCnt="0"/>
      <dgm:spPr/>
    </dgm:pt>
    <dgm:pt modelId="{45A74C4A-2868-411F-9DCA-AFD7705CEC80}" type="pres">
      <dgm:prSet presAssocID="{F5C1B09C-F1D4-4145-8065-6A42DB2C0F4B}" presName="iconBgRect" presStyleLbl="bgShp" presStyleIdx="5" presStyleCnt="12"/>
      <dgm:spPr>
        <a:solidFill>
          <a:srgbClr val="CF7018"/>
        </a:solidFill>
      </dgm:spPr>
    </dgm:pt>
    <dgm:pt modelId="{263B417A-6ECD-4B91-B82A-702D664D86FC}" type="pres">
      <dgm:prSet presAssocID="{F5C1B09C-F1D4-4145-8065-6A42DB2C0F4B}" presName="iconRect" presStyleLbl="node1" presStyleIdx="5" presStyleCnt="1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ave"/>
        </a:ext>
      </dgm:extLst>
    </dgm:pt>
    <dgm:pt modelId="{1A50AB31-E680-467D-B402-9514AE08C9C3}" type="pres">
      <dgm:prSet presAssocID="{F5C1B09C-F1D4-4145-8065-6A42DB2C0F4B}" presName="spaceRect" presStyleCnt="0"/>
      <dgm:spPr/>
    </dgm:pt>
    <dgm:pt modelId="{6FF665FF-F754-4E7A-B7AF-DE45B7265868}" type="pres">
      <dgm:prSet presAssocID="{F5C1B09C-F1D4-4145-8065-6A42DB2C0F4B}" presName="textRect" presStyleLbl="revTx" presStyleIdx="5" presStyleCnt="12">
        <dgm:presLayoutVars>
          <dgm:chMax val="1"/>
          <dgm:chPref val="1"/>
        </dgm:presLayoutVars>
      </dgm:prSet>
      <dgm:spPr/>
    </dgm:pt>
    <dgm:pt modelId="{33776E21-118D-4944-8F47-097214506488}" type="pres">
      <dgm:prSet presAssocID="{2EEB4E19-3F33-4BE7-B68A-309BEDFA63F4}" presName="sibTrans" presStyleCnt="0"/>
      <dgm:spPr/>
    </dgm:pt>
    <dgm:pt modelId="{2F88EAB6-BE4E-4D6E-9B7D-3ADB43ADABEC}" type="pres">
      <dgm:prSet presAssocID="{3C577605-7EA0-41B6-81E7-E99C59F63890}" presName="compNode" presStyleCnt="0"/>
      <dgm:spPr/>
    </dgm:pt>
    <dgm:pt modelId="{DC327F5C-ADD7-4EE7-B1F5-DCA5C1FCC4DE}" type="pres">
      <dgm:prSet presAssocID="{3C577605-7EA0-41B6-81E7-E99C59F63890}" presName="iconBgRect" presStyleLbl="bgShp" presStyleIdx="6" presStyleCnt="12"/>
      <dgm:spPr>
        <a:solidFill>
          <a:srgbClr val="532F18"/>
        </a:solidFill>
      </dgm:spPr>
    </dgm:pt>
    <dgm:pt modelId="{3BA6E0A6-D2D2-49B0-BD75-53560BAD0C76}" type="pres">
      <dgm:prSet presAssocID="{3C577605-7EA0-41B6-81E7-E99C59F63890}" presName="iconRect" presStyleLbl="node1" presStyleIdx="6" presStyleCnt="1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eccia circolare"/>
        </a:ext>
      </dgm:extLst>
    </dgm:pt>
    <dgm:pt modelId="{07160A67-26F2-4374-B584-2A97DEB50218}" type="pres">
      <dgm:prSet presAssocID="{3C577605-7EA0-41B6-81E7-E99C59F63890}" presName="spaceRect" presStyleCnt="0"/>
      <dgm:spPr/>
    </dgm:pt>
    <dgm:pt modelId="{6A8322C0-6CE6-4E15-BD9D-ED82F8BC4EDE}" type="pres">
      <dgm:prSet presAssocID="{3C577605-7EA0-41B6-81E7-E99C59F63890}" presName="textRect" presStyleLbl="revTx" presStyleIdx="6" presStyleCnt="12">
        <dgm:presLayoutVars>
          <dgm:chMax val="1"/>
          <dgm:chPref val="1"/>
        </dgm:presLayoutVars>
      </dgm:prSet>
      <dgm:spPr/>
    </dgm:pt>
    <dgm:pt modelId="{93B5E816-DD8B-4470-91F0-2A8DD4C1796A}" type="pres">
      <dgm:prSet presAssocID="{4E42338B-7110-44BD-95C4-AFD49C948E38}" presName="sibTrans" presStyleCnt="0"/>
      <dgm:spPr/>
    </dgm:pt>
    <dgm:pt modelId="{29DBB41F-0027-472A-9B6E-22359D4A8026}" type="pres">
      <dgm:prSet presAssocID="{85C82705-3CF2-4747-B3C8-238D6F818607}" presName="compNode" presStyleCnt="0"/>
      <dgm:spPr/>
    </dgm:pt>
    <dgm:pt modelId="{73FE2EF9-5A32-4F66-98F6-26F1FFCC51D6}" type="pres">
      <dgm:prSet presAssocID="{85C82705-3CF2-4747-B3C8-238D6F818607}" presName="iconBgRect" presStyleLbl="bgShp" presStyleIdx="7" presStyleCnt="12"/>
      <dgm:spPr>
        <a:solidFill>
          <a:srgbClr val="FCC446"/>
        </a:solidFill>
      </dgm:spPr>
    </dgm:pt>
    <dgm:pt modelId="{5D838217-685A-4C6A-90AA-FB2897AA7555}" type="pres">
      <dgm:prSet presAssocID="{85C82705-3CF2-4747-B3C8-238D6F818607}" presName="iconRect" presStyleLbl="node1" presStyleIdx="7" presStyleCnt="12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rbine eoliche"/>
        </a:ext>
      </dgm:extLst>
    </dgm:pt>
    <dgm:pt modelId="{A0A82BBB-5150-42C0-9A6F-A88025E8C8EA}" type="pres">
      <dgm:prSet presAssocID="{85C82705-3CF2-4747-B3C8-238D6F818607}" presName="spaceRect" presStyleCnt="0"/>
      <dgm:spPr/>
    </dgm:pt>
    <dgm:pt modelId="{3DEB417E-5853-4183-9A0F-54EA6977673E}" type="pres">
      <dgm:prSet presAssocID="{85C82705-3CF2-4747-B3C8-238D6F818607}" presName="textRect" presStyleLbl="revTx" presStyleIdx="7" presStyleCnt="12">
        <dgm:presLayoutVars>
          <dgm:chMax val="1"/>
          <dgm:chPref val="1"/>
        </dgm:presLayoutVars>
      </dgm:prSet>
      <dgm:spPr/>
    </dgm:pt>
    <dgm:pt modelId="{CA826777-1DD0-410A-A28B-BF22FA5FC7B0}" type="pres">
      <dgm:prSet presAssocID="{DE971275-4B99-4D94-BC90-A91A86B2891E}" presName="sibTrans" presStyleCnt="0"/>
      <dgm:spPr/>
    </dgm:pt>
    <dgm:pt modelId="{49123393-2E33-4FFF-BF0B-690500139932}" type="pres">
      <dgm:prSet presAssocID="{73F93A74-ACD7-4596-9764-900EB51D936E}" presName="compNode" presStyleCnt="0"/>
      <dgm:spPr/>
    </dgm:pt>
    <dgm:pt modelId="{4D701D67-FEB3-47B8-AECA-4CE39040F362}" type="pres">
      <dgm:prSet presAssocID="{73F93A74-ACD7-4596-9764-900EB51D936E}" presName="iconBgRect" presStyleLbl="bgShp" presStyleIdx="8" presStyleCnt="12"/>
      <dgm:spPr>
        <a:solidFill>
          <a:srgbClr val="CCD2E3"/>
        </a:solidFill>
      </dgm:spPr>
    </dgm:pt>
    <dgm:pt modelId="{77CE7CFB-F5F2-486D-AB44-C9E992ABF50F}" type="pres">
      <dgm:prSet presAssocID="{73F93A74-ACD7-4596-9764-900EB51D936E}" presName="iconRect" presStyleLbl="node1" presStyleIdx="8" presStyleCnt="12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cca"/>
        </a:ext>
      </dgm:extLst>
    </dgm:pt>
    <dgm:pt modelId="{C96B445C-90DD-47B5-BBB7-2F9D11B5C514}" type="pres">
      <dgm:prSet presAssocID="{73F93A74-ACD7-4596-9764-900EB51D936E}" presName="spaceRect" presStyleCnt="0"/>
      <dgm:spPr/>
    </dgm:pt>
    <dgm:pt modelId="{3D81156E-A48C-4E88-9469-7168F3861933}" type="pres">
      <dgm:prSet presAssocID="{73F93A74-ACD7-4596-9764-900EB51D936E}" presName="textRect" presStyleLbl="revTx" presStyleIdx="8" presStyleCnt="12">
        <dgm:presLayoutVars>
          <dgm:chMax val="1"/>
          <dgm:chPref val="1"/>
        </dgm:presLayoutVars>
      </dgm:prSet>
      <dgm:spPr/>
    </dgm:pt>
    <dgm:pt modelId="{D8F5B870-B647-4D85-A198-2553D5429698}" type="pres">
      <dgm:prSet presAssocID="{5DE4AEF4-CA28-4969-B1E3-50343432DB91}" presName="sibTrans" presStyleCnt="0"/>
      <dgm:spPr/>
    </dgm:pt>
    <dgm:pt modelId="{FBE945A7-C4F0-4F04-86CA-33DE97F5B1D8}" type="pres">
      <dgm:prSet presAssocID="{174AE10B-A0F1-4069-A87A-4623E2A8BA4A}" presName="compNode" presStyleCnt="0"/>
      <dgm:spPr/>
    </dgm:pt>
    <dgm:pt modelId="{E10A3118-A0F7-4912-B5D3-2A9FF17AE1AC}" type="pres">
      <dgm:prSet presAssocID="{174AE10B-A0F1-4069-A87A-4623E2A8BA4A}" presName="iconBgRect" presStyleLbl="bgShp" presStyleIdx="9" presStyleCnt="12"/>
      <dgm:spPr>
        <a:solidFill>
          <a:srgbClr val="5094B4"/>
        </a:solidFill>
      </dgm:spPr>
    </dgm:pt>
    <dgm:pt modelId="{2D9739FC-52A9-4DC1-8738-5596C6F0F845}" type="pres">
      <dgm:prSet presAssocID="{174AE10B-A0F1-4069-A87A-4623E2A8BA4A}" presName="iconRect" presStyleLbl="node1" presStyleIdx="9" presStyleCnt="12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2048013E-23F6-403C-B619-A1147A52F051}" type="pres">
      <dgm:prSet presAssocID="{174AE10B-A0F1-4069-A87A-4623E2A8BA4A}" presName="spaceRect" presStyleCnt="0"/>
      <dgm:spPr/>
    </dgm:pt>
    <dgm:pt modelId="{7D08DB1E-920F-4352-B5F0-7AE48A085A3B}" type="pres">
      <dgm:prSet presAssocID="{174AE10B-A0F1-4069-A87A-4623E2A8BA4A}" presName="textRect" presStyleLbl="revTx" presStyleIdx="9" presStyleCnt="12">
        <dgm:presLayoutVars>
          <dgm:chMax val="1"/>
          <dgm:chPref val="1"/>
        </dgm:presLayoutVars>
      </dgm:prSet>
      <dgm:spPr/>
    </dgm:pt>
    <dgm:pt modelId="{20372784-9E8D-4C12-83A0-BA511734D3BD}" type="pres">
      <dgm:prSet presAssocID="{4143D044-D037-49E0-8FC7-C9F5EF807100}" presName="sibTrans" presStyleCnt="0"/>
      <dgm:spPr/>
    </dgm:pt>
    <dgm:pt modelId="{80A73090-A827-491E-A0C3-5543CB3C7F39}" type="pres">
      <dgm:prSet presAssocID="{0BA49D53-2BAE-4315-81DC-198BCC3A58B5}" presName="compNode" presStyleCnt="0"/>
      <dgm:spPr/>
    </dgm:pt>
    <dgm:pt modelId="{60257C0E-6BAF-4097-9DDE-E52F9E3E193D}" type="pres">
      <dgm:prSet presAssocID="{0BA49D53-2BAE-4315-81DC-198BCC3A58B5}" presName="iconBgRect" presStyleLbl="bgShp" presStyleIdx="10" presStyleCnt="12"/>
      <dgm:spPr>
        <a:solidFill>
          <a:schemeClr val="accent2">
            <a:lumMod val="75000"/>
          </a:schemeClr>
        </a:solidFill>
      </dgm:spPr>
    </dgm:pt>
    <dgm:pt modelId="{C8EDA5E8-6F66-4486-AAD9-CBB10A1822BA}" type="pres">
      <dgm:prSet presAssocID="{0BA49D53-2BAE-4315-81DC-198BCC3A58B5}" presName="iconRect" presStyleLbl="node1" presStyleIdx="10" presStyleCnt="12"/>
      <dgm:spPr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delle cose"/>
        </a:ext>
      </dgm:extLst>
    </dgm:pt>
    <dgm:pt modelId="{77A16230-DA80-4292-84A3-60D7FE7B8FB2}" type="pres">
      <dgm:prSet presAssocID="{0BA49D53-2BAE-4315-81DC-198BCC3A58B5}" presName="spaceRect" presStyleCnt="0"/>
      <dgm:spPr/>
    </dgm:pt>
    <dgm:pt modelId="{27F87527-1E94-45C0-85F0-7C3DF2B9C7F5}" type="pres">
      <dgm:prSet presAssocID="{0BA49D53-2BAE-4315-81DC-198BCC3A58B5}" presName="textRect" presStyleLbl="revTx" presStyleIdx="10" presStyleCnt="12">
        <dgm:presLayoutVars>
          <dgm:chMax val="1"/>
          <dgm:chPref val="1"/>
        </dgm:presLayoutVars>
      </dgm:prSet>
      <dgm:spPr/>
    </dgm:pt>
    <dgm:pt modelId="{199B3D31-56F8-43F2-9AD4-46037CC1FE5A}" type="pres">
      <dgm:prSet presAssocID="{72F727CC-FE11-4643-B3F1-9915D162DDD4}" presName="sibTrans" presStyleCnt="0"/>
      <dgm:spPr/>
    </dgm:pt>
    <dgm:pt modelId="{27172805-98D2-4F64-B1FC-38F3EA84DE89}" type="pres">
      <dgm:prSet presAssocID="{19E00486-C985-406D-95EA-4E838DC431FE}" presName="compNode" presStyleCnt="0"/>
      <dgm:spPr/>
    </dgm:pt>
    <dgm:pt modelId="{434179AC-FE6B-4398-8118-42725CE712A1}" type="pres">
      <dgm:prSet presAssocID="{19E00486-C985-406D-95EA-4E838DC431FE}" presName="iconBgRect" presStyleLbl="bgShp" presStyleIdx="11" presStyleCnt="12"/>
      <dgm:spPr>
        <a:solidFill>
          <a:schemeClr val="bg1">
            <a:lumMod val="75000"/>
          </a:schemeClr>
        </a:solidFill>
      </dgm:spPr>
    </dgm:pt>
    <dgm:pt modelId="{3A36DA9F-E642-4350-BCDE-AC3021F02AEE}" type="pres">
      <dgm:prSet presAssocID="{19E00486-C985-406D-95EA-4E838DC431FE}" presName="iconRect" presStyleLbl="node1" presStyleIdx="11" presStyleCnt="12"/>
      <dgm:spPr>
        <a:blipFill>
          <a:blip xmlns:r="http://schemas.openxmlformats.org/officeDocument/2006/relationships"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aperta"/>
        </a:ext>
      </dgm:extLst>
    </dgm:pt>
    <dgm:pt modelId="{8C8D6DE8-5E17-4DCA-99C9-62FEED075839}" type="pres">
      <dgm:prSet presAssocID="{19E00486-C985-406D-95EA-4E838DC431FE}" presName="spaceRect" presStyleCnt="0"/>
      <dgm:spPr/>
    </dgm:pt>
    <dgm:pt modelId="{64022682-8A58-4AB3-9B34-2AB1BCB6570B}" type="pres">
      <dgm:prSet presAssocID="{19E00486-C985-406D-95EA-4E838DC431FE}" presName="textRect" presStyleLbl="revTx" presStyleIdx="11" presStyleCnt="12">
        <dgm:presLayoutVars>
          <dgm:chMax val="1"/>
          <dgm:chPref val="1"/>
        </dgm:presLayoutVars>
      </dgm:prSet>
      <dgm:spPr/>
    </dgm:pt>
  </dgm:ptLst>
  <dgm:cxnLst>
    <dgm:cxn modelId="{D0D42F03-08A9-482A-A461-8146FE792E63}" type="presOf" srcId="{3C577605-7EA0-41B6-81E7-E99C59F63890}" destId="{6A8322C0-6CE6-4E15-BD9D-ED82F8BC4EDE}" srcOrd="0" destOrd="0" presId="urn:microsoft.com/office/officeart/2018/5/layout/IconCircleLabelList"/>
    <dgm:cxn modelId="{A1CE170E-E279-4748-B5AF-777264985498}" srcId="{AB3EF664-A10F-4F61-87E9-B962E1317A37}" destId="{0BA49D53-2BAE-4315-81DC-198BCC3A58B5}" srcOrd="10" destOrd="0" parTransId="{3A5066A8-5A8A-4687-83E5-CD9D2E3736C3}" sibTransId="{72F727CC-FE11-4643-B3F1-9915D162DDD4}"/>
    <dgm:cxn modelId="{15180617-C3B2-46EF-A587-B57DA6176F76}" type="presOf" srcId="{19E00486-C985-406D-95EA-4E838DC431FE}" destId="{64022682-8A58-4AB3-9B34-2AB1BCB6570B}" srcOrd="0" destOrd="0" presId="urn:microsoft.com/office/officeart/2018/5/layout/IconCircleLabelList"/>
    <dgm:cxn modelId="{38F31419-717D-456C-8008-A8C9BA6E1CEA}" srcId="{AB3EF664-A10F-4F61-87E9-B962E1317A37}" destId="{85C82705-3CF2-4747-B3C8-238D6F818607}" srcOrd="7" destOrd="0" parTransId="{E0EE622B-F00C-46C7-B8F1-ABBAF89037DB}" sibTransId="{DE971275-4B99-4D94-BC90-A91A86B2891E}"/>
    <dgm:cxn modelId="{A61BC81E-F550-4CA9-860E-C2387D291322}" type="presOf" srcId="{0BA49D53-2BAE-4315-81DC-198BCC3A58B5}" destId="{27F87527-1E94-45C0-85F0-7C3DF2B9C7F5}" srcOrd="0" destOrd="0" presId="urn:microsoft.com/office/officeart/2018/5/layout/IconCircleLabelList"/>
    <dgm:cxn modelId="{272B1635-F534-4C22-8624-F19C0762D7B2}" srcId="{AB3EF664-A10F-4F61-87E9-B962E1317A37}" destId="{174AE10B-A0F1-4069-A87A-4623E2A8BA4A}" srcOrd="9" destOrd="0" parTransId="{AFCD4E75-9AFE-4A21-A7E4-3DB2ED32852C}" sibTransId="{4143D044-D037-49E0-8FC7-C9F5EF807100}"/>
    <dgm:cxn modelId="{48A5AD5B-F00D-4DC8-B418-B8BF9C7B8D82}" type="presOf" srcId="{85C82705-3CF2-4747-B3C8-238D6F818607}" destId="{3DEB417E-5853-4183-9A0F-54EA6977673E}" srcOrd="0" destOrd="0" presId="urn:microsoft.com/office/officeart/2018/5/layout/IconCircleLabelList"/>
    <dgm:cxn modelId="{0606E161-41D1-4B3A-BC3B-E677E85EFE9B}" srcId="{AB3EF664-A10F-4F61-87E9-B962E1317A37}" destId="{F1D9C275-1E4B-40E9-8FA5-90D49683C289}" srcOrd="2" destOrd="0" parTransId="{9C0328EF-E0B3-46D2-8D34-FBD9C9204230}" sibTransId="{7142EB2F-6B3E-439E-A19D-B6E391266445}"/>
    <dgm:cxn modelId="{7DB5F444-80A7-4360-B0E6-B4B12C6DB3CC}" type="presOf" srcId="{6DD93CBD-8B89-4874-AF3D-5B91C0DDCE0A}" destId="{6650BB03-4421-4F91-B53F-245F1852ABEB}" srcOrd="0" destOrd="0" presId="urn:microsoft.com/office/officeart/2018/5/layout/IconCircleLabelList"/>
    <dgm:cxn modelId="{E3CAD069-CACA-43E3-87EF-3695A8153986}" type="presOf" srcId="{31A69854-7566-4412-A31D-81234E9B8C14}" destId="{9AA7F644-CA99-4D1C-AC22-9A40CAD36E45}" srcOrd="0" destOrd="0" presId="urn:microsoft.com/office/officeart/2018/5/layout/IconCircleLabelList"/>
    <dgm:cxn modelId="{C0AE264B-7831-4384-AC47-897D1FA71958}" type="presOf" srcId="{70AAB01F-1F3F-4239-BB51-C836817025E3}" destId="{133F658D-38C7-4601-A0BE-1335EF200B1E}" srcOrd="0" destOrd="0" presId="urn:microsoft.com/office/officeart/2018/5/layout/IconCircleLabelList"/>
    <dgm:cxn modelId="{DEC45A4F-FC6D-444C-80BC-66DC527AE747}" type="presOf" srcId="{F5C1B09C-F1D4-4145-8065-6A42DB2C0F4B}" destId="{6FF665FF-F754-4E7A-B7AF-DE45B7265868}" srcOrd="0" destOrd="0" presId="urn:microsoft.com/office/officeart/2018/5/layout/IconCircleLabelList"/>
    <dgm:cxn modelId="{B4E28359-F3A8-423A-9D2C-AB7B9D62EA21}" srcId="{AB3EF664-A10F-4F61-87E9-B962E1317A37}" destId="{63243E12-8681-499B-A9A7-9ADE9C1EF7FB}" srcOrd="3" destOrd="0" parTransId="{B9EBCF26-F8DB-4DC4-B69B-829B53C3FC20}" sibTransId="{6AF3E988-D757-4F75-916C-E25847838A64}"/>
    <dgm:cxn modelId="{8AFA987D-96B2-4C68-B27E-2F83C266E654}" srcId="{AB3EF664-A10F-4F61-87E9-B962E1317A37}" destId="{6DD93CBD-8B89-4874-AF3D-5B91C0DDCE0A}" srcOrd="4" destOrd="0" parTransId="{A194366E-66FC-4251-9C86-9D927394BB57}" sibTransId="{21800F49-F79A-40A9-A571-7E5ED672F416}"/>
    <dgm:cxn modelId="{D23CB984-D1EB-4A66-8F05-E36D9873066E}" type="presOf" srcId="{63243E12-8681-499B-A9A7-9ADE9C1EF7FB}" destId="{48CFA607-3478-4FC3-B1F0-D14BD7F98C9C}" srcOrd="0" destOrd="0" presId="urn:microsoft.com/office/officeart/2018/5/layout/IconCircleLabelList"/>
    <dgm:cxn modelId="{843A4D98-D84E-4AFF-BF1B-594EFD21A80F}" srcId="{AB3EF664-A10F-4F61-87E9-B962E1317A37}" destId="{73F93A74-ACD7-4596-9764-900EB51D936E}" srcOrd="8" destOrd="0" parTransId="{97E31201-512E-4B90-82D6-DC8D7A69BF4E}" sibTransId="{5DE4AEF4-CA28-4969-B1E3-50343432DB91}"/>
    <dgm:cxn modelId="{19BAD8AA-085B-4C78-A9C3-EBCFE611E9B4}" type="presOf" srcId="{F1D9C275-1E4B-40E9-8FA5-90D49683C289}" destId="{4E92316D-3FE7-4566-B3F0-19B75154652B}" srcOrd="0" destOrd="0" presId="urn:microsoft.com/office/officeart/2018/5/layout/IconCircleLabelList"/>
    <dgm:cxn modelId="{4E249BB5-DA6B-43ED-A8A0-A4158A6FAEE7}" type="presOf" srcId="{AB3EF664-A10F-4F61-87E9-B962E1317A37}" destId="{0E8A49A6-8E18-4048-9FDA-610A17570EF0}" srcOrd="0" destOrd="0" presId="urn:microsoft.com/office/officeart/2018/5/layout/IconCircleLabelList"/>
    <dgm:cxn modelId="{66ABC6C2-DAA8-4BBD-A2CD-5B08247D6969}" srcId="{AB3EF664-A10F-4F61-87E9-B962E1317A37}" destId="{70AAB01F-1F3F-4239-BB51-C836817025E3}" srcOrd="1" destOrd="0" parTransId="{60249235-DC8C-405B-AC8E-676465FD62B7}" sibTransId="{A802530E-2788-4B70-8347-C4EFA40311A1}"/>
    <dgm:cxn modelId="{C153F2C4-27C7-4F67-B59D-21B1E7599AB9}" srcId="{AB3EF664-A10F-4F61-87E9-B962E1317A37}" destId="{31A69854-7566-4412-A31D-81234E9B8C14}" srcOrd="0" destOrd="0" parTransId="{5565F0F1-4759-426E-A93D-D788C6B1834D}" sibTransId="{A9FB573E-5C39-4200-AE81-986E8B2899A1}"/>
    <dgm:cxn modelId="{806DC0DA-D87C-4B3A-9A43-50BD9623F8AB}" type="presOf" srcId="{73F93A74-ACD7-4596-9764-900EB51D936E}" destId="{3D81156E-A48C-4E88-9469-7168F3861933}" srcOrd="0" destOrd="0" presId="urn:microsoft.com/office/officeart/2018/5/layout/IconCircleLabelList"/>
    <dgm:cxn modelId="{7FE1EDE9-4A71-4019-9E95-1B69BB3AAB9A}" srcId="{AB3EF664-A10F-4F61-87E9-B962E1317A37}" destId="{F5C1B09C-F1D4-4145-8065-6A42DB2C0F4B}" srcOrd="5" destOrd="0" parTransId="{C0196739-2163-49AC-9977-842BE727E73B}" sibTransId="{2EEB4E19-3F33-4BE7-B68A-309BEDFA63F4}"/>
    <dgm:cxn modelId="{8F6E20ED-37F7-46CB-9E5F-B4A3F194A0FA}" type="presOf" srcId="{174AE10B-A0F1-4069-A87A-4623E2A8BA4A}" destId="{7D08DB1E-920F-4352-B5F0-7AE48A085A3B}" srcOrd="0" destOrd="0" presId="urn:microsoft.com/office/officeart/2018/5/layout/IconCircleLabelList"/>
    <dgm:cxn modelId="{99894FF4-5C1D-40B6-8E65-FA221B4E926C}" srcId="{AB3EF664-A10F-4F61-87E9-B962E1317A37}" destId="{19E00486-C985-406D-95EA-4E838DC431FE}" srcOrd="11" destOrd="0" parTransId="{958AB62B-2818-4389-98F6-A4F6CDEF9601}" sibTransId="{C47CCE08-05E8-471E-BF59-CE66AFBD4D7A}"/>
    <dgm:cxn modelId="{AACD93F6-2FD9-40B0-B494-AAC3177BEFAF}" srcId="{AB3EF664-A10F-4F61-87E9-B962E1317A37}" destId="{3C577605-7EA0-41B6-81E7-E99C59F63890}" srcOrd="6" destOrd="0" parTransId="{562BCDE4-60E2-4E78-BC63-13A365A4FB4C}" sibTransId="{4E42338B-7110-44BD-95C4-AFD49C948E38}"/>
    <dgm:cxn modelId="{B0A6F699-D400-48B7-8C7A-C3EEE22297DD}" type="presParOf" srcId="{0E8A49A6-8E18-4048-9FDA-610A17570EF0}" destId="{9A68BBF8-A3E0-4E2F-B71B-1F2155ACCE48}" srcOrd="0" destOrd="0" presId="urn:microsoft.com/office/officeart/2018/5/layout/IconCircleLabelList"/>
    <dgm:cxn modelId="{FEB4316E-5DD1-4796-9118-9A696E25DDEA}" type="presParOf" srcId="{9A68BBF8-A3E0-4E2F-B71B-1F2155ACCE48}" destId="{A862FEE0-5D38-41BA-91F4-C685EFB92C04}" srcOrd="0" destOrd="0" presId="urn:microsoft.com/office/officeart/2018/5/layout/IconCircleLabelList"/>
    <dgm:cxn modelId="{CA576736-5C63-4A97-A2DD-504DCE88DE80}" type="presParOf" srcId="{9A68BBF8-A3E0-4E2F-B71B-1F2155ACCE48}" destId="{A947F9BA-7C22-4CAB-8F98-954D0477F8C4}" srcOrd="1" destOrd="0" presId="urn:microsoft.com/office/officeart/2018/5/layout/IconCircleLabelList"/>
    <dgm:cxn modelId="{FB041FBD-A465-4993-A8CE-6E802FC21254}" type="presParOf" srcId="{9A68BBF8-A3E0-4E2F-B71B-1F2155ACCE48}" destId="{CC61AF29-DEA5-4C49-B50F-0E6750CA25F3}" srcOrd="2" destOrd="0" presId="urn:microsoft.com/office/officeart/2018/5/layout/IconCircleLabelList"/>
    <dgm:cxn modelId="{CACF3CE0-0F22-408C-BF0F-F426B5770E13}" type="presParOf" srcId="{9A68BBF8-A3E0-4E2F-B71B-1F2155ACCE48}" destId="{9AA7F644-CA99-4D1C-AC22-9A40CAD36E45}" srcOrd="3" destOrd="0" presId="urn:microsoft.com/office/officeart/2018/5/layout/IconCircleLabelList"/>
    <dgm:cxn modelId="{6EC493D3-B41B-4873-BEE5-A6C2847DED98}" type="presParOf" srcId="{0E8A49A6-8E18-4048-9FDA-610A17570EF0}" destId="{46E12DA7-C0E4-4117-A680-978BC683C788}" srcOrd="1" destOrd="0" presId="urn:microsoft.com/office/officeart/2018/5/layout/IconCircleLabelList"/>
    <dgm:cxn modelId="{2BD1452C-8008-416A-AF8A-3F33A03CB5F0}" type="presParOf" srcId="{0E8A49A6-8E18-4048-9FDA-610A17570EF0}" destId="{AEFD6563-DF4B-4A42-B09B-B4C19EE3FCBB}" srcOrd="2" destOrd="0" presId="urn:microsoft.com/office/officeart/2018/5/layout/IconCircleLabelList"/>
    <dgm:cxn modelId="{C00618F3-5CE5-4E61-BC2E-0DBDF35445D3}" type="presParOf" srcId="{AEFD6563-DF4B-4A42-B09B-B4C19EE3FCBB}" destId="{395704C5-F946-462D-A69C-EF9F9736D2B0}" srcOrd="0" destOrd="0" presId="urn:microsoft.com/office/officeart/2018/5/layout/IconCircleLabelList"/>
    <dgm:cxn modelId="{2866C1D9-1CDD-4186-AD88-EFD450F36E1C}" type="presParOf" srcId="{AEFD6563-DF4B-4A42-B09B-B4C19EE3FCBB}" destId="{965E6294-B2C0-4C55-828B-784B823F312F}" srcOrd="1" destOrd="0" presId="urn:microsoft.com/office/officeart/2018/5/layout/IconCircleLabelList"/>
    <dgm:cxn modelId="{CFDB2128-8828-4619-95F1-ADAC12395191}" type="presParOf" srcId="{AEFD6563-DF4B-4A42-B09B-B4C19EE3FCBB}" destId="{2FDAA7AC-DEBA-4700-99D0-1A78999FE69D}" srcOrd="2" destOrd="0" presId="urn:microsoft.com/office/officeart/2018/5/layout/IconCircleLabelList"/>
    <dgm:cxn modelId="{7035CD62-4FC4-4035-B99F-BAD5D736F115}" type="presParOf" srcId="{AEFD6563-DF4B-4A42-B09B-B4C19EE3FCBB}" destId="{133F658D-38C7-4601-A0BE-1335EF200B1E}" srcOrd="3" destOrd="0" presId="urn:microsoft.com/office/officeart/2018/5/layout/IconCircleLabelList"/>
    <dgm:cxn modelId="{559F9AFD-7B36-4EFE-B99A-F36D04D52469}" type="presParOf" srcId="{0E8A49A6-8E18-4048-9FDA-610A17570EF0}" destId="{3B666681-D9D5-4A8A-82D9-4D0309BC6E10}" srcOrd="3" destOrd="0" presId="urn:microsoft.com/office/officeart/2018/5/layout/IconCircleLabelList"/>
    <dgm:cxn modelId="{768E7001-0ED8-48BF-92F4-01F2B6779139}" type="presParOf" srcId="{0E8A49A6-8E18-4048-9FDA-610A17570EF0}" destId="{7AAC013A-0AE3-49C5-B253-1E832DDAC4F3}" srcOrd="4" destOrd="0" presId="urn:microsoft.com/office/officeart/2018/5/layout/IconCircleLabelList"/>
    <dgm:cxn modelId="{383A1B03-FB33-49FC-8C58-2BE863FA7C05}" type="presParOf" srcId="{7AAC013A-0AE3-49C5-B253-1E832DDAC4F3}" destId="{E11D9D2D-E1EF-4F8B-B956-5276604AD9D9}" srcOrd="0" destOrd="0" presId="urn:microsoft.com/office/officeart/2018/5/layout/IconCircleLabelList"/>
    <dgm:cxn modelId="{6FE9BF58-7A75-4B3B-938C-56B37D2827BC}" type="presParOf" srcId="{7AAC013A-0AE3-49C5-B253-1E832DDAC4F3}" destId="{58FA072A-DFB4-4C7E-8DD2-3ED530ACB350}" srcOrd="1" destOrd="0" presId="urn:microsoft.com/office/officeart/2018/5/layout/IconCircleLabelList"/>
    <dgm:cxn modelId="{0A289092-85B0-4037-A5BF-54E4FC6E6984}" type="presParOf" srcId="{7AAC013A-0AE3-49C5-B253-1E832DDAC4F3}" destId="{289381BC-2E4A-4E2E-8DCB-A1DCC09AF3C1}" srcOrd="2" destOrd="0" presId="urn:microsoft.com/office/officeart/2018/5/layout/IconCircleLabelList"/>
    <dgm:cxn modelId="{A1F0FFDC-21AB-4D75-B64E-1FFEF7914036}" type="presParOf" srcId="{7AAC013A-0AE3-49C5-B253-1E832DDAC4F3}" destId="{4E92316D-3FE7-4566-B3F0-19B75154652B}" srcOrd="3" destOrd="0" presId="urn:microsoft.com/office/officeart/2018/5/layout/IconCircleLabelList"/>
    <dgm:cxn modelId="{A1565F5F-6F4D-486C-89D7-E10F54740766}" type="presParOf" srcId="{0E8A49A6-8E18-4048-9FDA-610A17570EF0}" destId="{806666C8-09ED-44C9-8DF0-CC63E189B039}" srcOrd="5" destOrd="0" presId="urn:microsoft.com/office/officeart/2018/5/layout/IconCircleLabelList"/>
    <dgm:cxn modelId="{BFC853E0-3DA6-44BE-8359-EFB8A2A4E170}" type="presParOf" srcId="{0E8A49A6-8E18-4048-9FDA-610A17570EF0}" destId="{DC37FFFD-4880-48C4-87A9-D5BB2B5AB156}" srcOrd="6" destOrd="0" presId="urn:microsoft.com/office/officeart/2018/5/layout/IconCircleLabelList"/>
    <dgm:cxn modelId="{E85ACECF-5AA5-49AD-A52D-57629FD072F0}" type="presParOf" srcId="{DC37FFFD-4880-48C4-87A9-D5BB2B5AB156}" destId="{3C9EA5B3-4394-4AE7-B3CE-ADA85AACE7D1}" srcOrd="0" destOrd="0" presId="urn:microsoft.com/office/officeart/2018/5/layout/IconCircleLabelList"/>
    <dgm:cxn modelId="{3E285464-DDED-460E-ACF0-5050B1AF6CCC}" type="presParOf" srcId="{DC37FFFD-4880-48C4-87A9-D5BB2B5AB156}" destId="{62F4D511-3438-4202-BC22-B2251340D793}" srcOrd="1" destOrd="0" presId="urn:microsoft.com/office/officeart/2018/5/layout/IconCircleLabelList"/>
    <dgm:cxn modelId="{9E932C00-EC13-427F-B6E5-CB2707C012CA}" type="presParOf" srcId="{DC37FFFD-4880-48C4-87A9-D5BB2B5AB156}" destId="{00CDEDA6-AEBB-48B7-ACE7-DF9FCB6D8984}" srcOrd="2" destOrd="0" presId="urn:microsoft.com/office/officeart/2018/5/layout/IconCircleLabelList"/>
    <dgm:cxn modelId="{64133785-408F-4BD7-914A-CE4A8DDAF7D3}" type="presParOf" srcId="{DC37FFFD-4880-48C4-87A9-D5BB2B5AB156}" destId="{48CFA607-3478-4FC3-B1F0-D14BD7F98C9C}" srcOrd="3" destOrd="0" presId="urn:microsoft.com/office/officeart/2018/5/layout/IconCircleLabelList"/>
    <dgm:cxn modelId="{82882103-8321-4212-89AB-5E191874E030}" type="presParOf" srcId="{0E8A49A6-8E18-4048-9FDA-610A17570EF0}" destId="{9DB8A27D-910E-4594-9B14-57EFDDE28BC5}" srcOrd="7" destOrd="0" presId="urn:microsoft.com/office/officeart/2018/5/layout/IconCircleLabelList"/>
    <dgm:cxn modelId="{87F65133-B595-4D1A-9874-8C984A073241}" type="presParOf" srcId="{0E8A49A6-8E18-4048-9FDA-610A17570EF0}" destId="{45EF0E8D-8354-4A88-94A9-1945CA5BD63B}" srcOrd="8" destOrd="0" presId="urn:microsoft.com/office/officeart/2018/5/layout/IconCircleLabelList"/>
    <dgm:cxn modelId="{E414C633-A426-4AB3-9BAF-77727FDFFC85}" type="presParOf" srcId="{45EF0E8D-8354-4A88-94A9-1945CA5BD63B}" destId="{7717B1DB-D4C8-403A-B544-3BC31CFD3C60}" srcOrd="0" destOrd="0" presId="urn:microsoft.com/office/officeart/2018/5/layout/IconCircleLabelList"/>
    <dgm:cxn modelId="{093769F7-A20E-4D4D-8834-4E60FC9D1E72}" type="presParOf" srcId="{45EF0E8D-8354-4A88-94A9-1945CA5BD63B}" destId="{E57BD2D6-3811-4D1E-B467-C4384E646845}" srcOrd="1" destOrd="0" presId="urn:microsoft.com/office/officeart/2018/5/layout/IconCircleLabelList"/>
    <dgm:cxn modelId="{339C34B3-4DB3-4017-9957-DD46AEF5A167}" type="presParOf" srcId="{45EF0E8D-8354-4A88-94A9-1945CA5BD63B}" destId="{F79935C3-1C34-4DA7-9C96-2F7824AC3093}" srcOrd="2" destOrd="0" presId="urn:microsoft.com/office/officeart/2018/5/layout/IconCircleLabelList"/>
    <dgm:cxn modelId="{22319022-5EEB-44FE-BA0C-84A58F8A197C}" type="presParOf" srcId="{45EF0E8D-8354-4A88-94A9-1945CA5BD63B}" destId="{6650BB03-4421-4F91-B53F-245F1852ABEB}" srcOrd="3" destOrd="0" presId="urn:microsoft.com/office/officeart/2018/5/layout/IconCircleLabelList"/>
    <dgm:cxn modelId="{5786CAF9-57A3-4BDD-ACBB-4E2EEBB23A3F}" type="presParOf" srcId="{0E8A49A6-8E18-4048-9FDA-610A17570EF0}" destId="{A21CF7CA-243C-46D4-9A0C-968481358912}" srcOrd="9" destOrd="0" presId="urn:microsoft.com/office/officeart/2018/5/layout/IconCircleLabelList"/>
    <dgm:cxn modelId="{60987A46-2454-4575-9404-9FB990169FE9}" type="presParOf" srcId="{0E8A49A6-8E18-4048-9FDA-610A17570EF0}" destId="{0BBFB5E6-00EE-40DE-969C-1D39BB63E0A3}" srcOrd="10" destOrd="0" presId="urn:microsoft.com/office/officeart/2018/5/layout/IconCircleLabelList"/>
    <dgm:cxn modelId="{C589AFA9-4200-4F5C-827A-18410654B5C9}" type="presParOf" srcId="{0BBFB5E6-00EE-40DE-969C-1D39BB63E0A3}" destId="{45A74C4A-2868-411F-9DCA-AFD7705CEC80}" srcOrd="0" destOrd="0" presId="urn:microsoft.com/office/officeart/2018/5/layout/IconCircleLabelList"/>
    <dgm:cxn modelId="{B647AB5E-A65E-4D86-B26A-4D5D05881EDC}" type="presParOf" srcId="{0BBFB5E6-00EE-40DE-969C-1D39BB63E0A3}" destId="{263B417A-6ECD-4B91-B82A-702D664D86FC}" srcOrd="1" destOrd="0" presId="urn:microsoft.com/office/officeart/2018/5/layout/IconCircleLabelList"/>
    <dgm:cxn modelId="{98EF3146-0530-47F5-BE2C-FA0AF7DAC1E4}" type="presParOf" srcId="{0BBFB5E6-00EE-40DE-969C-1D39BB63E0A3}" destId="{1A50AB31-E680-467D-B402-9514AE08C9C3}" srcOrd="2" destOrd="0" presId="urn:microsoft.com/office/officeart/2018/5/layout/IconCircleLabelList"/>
    <dgm:cxn modelId="{21519949-B694-41E3-99CA-773E44B11108}" type="presParOf" srcId="{0BBFB5E6-00EE-40DE-969C-1D39BB63E0A3}" destId="{6FF665FF-F754-4E7A-B7AF-DE45B7265868}" srcOrd="3" destOrd="0" presId="urn:microsoft.com/office/officeart/2018/5/layout/IconCircleLabelList"/>
    <dgm:cxn modelId="{65B23D1E-368A-4BB0-817A-64078E7F4431}" type="presParOf" srcId="{0E8A49A6-8E18-4048-9FDA-610A17570EF0}" destId="{33776E21-118D-4944-8F47-097214506488}" srcOrd="11" destOrd="0" presId="urn:microsoft.com/office/officeart/2018/5/layout/IconCircleLabelList"/>
    <dgm:cxn modelId="{0DF0D070-B713-4145-9A8B-346640667F88}" type="presParOf" srcId="{0E8A49A6-8E18-4048-9FDA-610A17570EF0}" destId="{2F88EAB6-BE4E-4D6E-9B7D-3ADB43ADABEC}" srcOrd="12" destOrd="0" presId="urn:microsoft.com/office/officeart/2018/5/layout/IconCircleLabelList"/>
    <dgm:cxn modelId="{10B8AADD-4887-4F6B-AF11-7C46416707E0}" type="presParOf" srcId="{2F88EAB6-BE4E-4D6E-9B7D-3ADB43ADABEC}" destId="{DC327F5C-ADD7-4EE7-B1F5-DCA5C1FCC4DE}" srcOrd="0" destOrd="0" presId="urn:microsoft.com/office/officeart/2018/5/layout/IconCircleLabelList"/>
    <dgm:cxn modelId="{82F6D407-27D9-4FEB-A321-516487F2AD8C}" type="presParOf" srcId="{2F88EAB6-BE4E-4D6E-9B7D-3ADB43ADABEC}" destId="{3BA6E0A6-D2D2-49B0-BD75-53560BAD0C76}" srcOrd="1" destOrd="0" presId="urn:microsoft.com/office/officeart/2018/5/layout/IconCircleLabelList"/>
    <dgm:cxn modelId="{AE42C614-EBF6-4C51-B3F4-D16871068589}" type="presParOf" srcId="{2F88EAB6-BE4E-4D6E-9B7D-3ADB43ADABEC}" destId="{07160A67-26F2-4374-B584-2A97DEB50218}" srcOrd="2" destOrd="0" presId="urn:microsoft.com/office/officeart/2018/5/layout/IconCircleLabelList"/>
    <dgm:cxn modelId="{857AA334-7306-4C25-AF29-B3EA9421DD52}" type="presParOf" srcId="{2F88EAB6-BE4E-4D6E-9B7D-3ADB43ADABEC}" destId="{6A8322C0-6CE6-4E15-BD9D-ED82F8BC4EDE}" srcOrd="3" destOrd="0" presId="urn:microsoft.com/office/officeart/2018/5/layout/IconCircleLabelList"/>
    <dgm:cxn modelId="{B7C6EC26-A1D6-405D-B07D-4121C11DF90C}" type="presParOf" srcId="{0E8A49A6-8E18-4048-9FDA-610A17570EF0}" destId="{93B5E816-DD8B-4470-91F0-2A8DD4C1796A}" srcOrd="13" destOrd="0" presId="urn:microsoft.com/office/officeart/2018/5/layout/IconCircleLabelList"/>
    <dgm:cxn modelId="{9910674C-042C-4A83-8200-8406A65FCA81}" type="presParOf" srcId="{0E8A49A6-8E18-4048-9FDA-610A17570EF0}" destId="{29DBB41F-0027-472A-9B6E-22359D4A8026}" srcOrd="14" destOrd="0" presId="urn:microsoft.com/office/officeart/2018/5/layout/IconCircleLabelList"/>
    <dgm:cxn modelId="{8B3B5E67-7315-4460-BEB7-CCB9045EB51D}" type="presParOf" srcId="{29DBB41F-0027-472A-9B6E-22359D4A8026}" destId="{73FE2EF9-5A32-4F66-98F6-26F1FFCC51D6}" srcOrd="0" destOrd="0" presId="urn:microsoft.com/office/officeart/2018/5/layout/IconCircleLabelList"/>
    <dgm:cxn modelId="{6627E29F-3BB2-4CED-ACD2-D9B9EC7D6AEC}" type="presParOf" srcId="{29DBB41F-0027-472A-9B6E-22359D4A8026}" destId="{5D838217-685A-4C6A-90AA-FB2897AA7555}" srcOrd="1" destOrd="0" presId="urn:microsoft.com/office/officeart/2018/5/layout/IconCircleLabelList"/>
    <dgm:cxn modelId="{C6722A6E-D058-41B9-8B6A-7772E25D17F9}" type="presParOf" srcId="{29DBB41F-0027-472A-9B6E-22359D4A8026}" destId="{A0A82BBB-5150-42C0-9A6F-A88025E8C8EA}" srcOrd="2" destOrd="0" presId="urn:microsoft.com/office/officeart/2018/5/layout/IconCircleLabelList"/>
    <dgm:cxn modelId="{855987C3-DBE1-4D26-9889-E4AE91CFF8FC}" type="presParOf" srcId="{29DBB41F-0027-472A-9B6E-22359D4A8026}" destId="{3DEB417E-5853-4183-9A0F-54EA6977673E}" srcOrd="3" destOrd="0" presId="urn:microsoft.com/office/officeart/2018/5/layout/IconCircleLabelList"/>
    <dgm:cxn modelId="{6A6BD63C-4FB8-47EA-B059-46624B42E8EB}" type="presParOf" srcId="{0E8A49A6-8E18-4048-9FDA-610A17570EF0}" destId="{CA826777-1DD0-410A-A28B-BF22FA5FC7B0}" srcOrd="15" destOrd="0" presId="urn:microsoft.com/office/officeart/2018/5/layout/IconCircleLabelList"/>
    <dgm:cxn modelId="{B5CD0E3D-657F-4982-BD9C-977EBA106F2B}" type="presParOf" srcId="{0E8A49A6-8E18-4048-9FDA-610A17570EF0}" destId="{49123393-2E33-4FFF-BF0B-690500139932}" srcOrd="16" destOrd="0" presId="urn:microsoft.com/office/officeart/2018/5/layout/IconCircleLabelList"/>
    <dgm:cxn modelId="{4BDD7B70-2A6E-4C64-AF88-276138DE30E1}" type="presParOf" srcId="{49123393-2E33-4FFF-BF0B-690500139932}" destId="{4D701D67-FEB3-47B8-AECA-4CE39040F362}" srcOrd="0" destOrd="0" presId="urn:microsoft.com/office/officeart/2018/5/layout/IconCircleLabelList"/>
    <dgm:cxn modelId="{1454E22F-71D4-48BA-912A-5434A61EBF09}" type="presParOf" srcId="{49123393-2E33-4FFF-BF0B-690500139932}" destId="{77CE7CFB-F5F2-486D-AB44-C9E992ABF50F}" srcOrd="1" destOrd="0" presId="urn:microsoft.com/office/officeart/2018/5/layout/IconCircleLabelList"/>
    <dgm:cxn modelId="{9AA7DDCF-2FC2-4B4C-8663-DCC66AB31B5F}" type="presParOf" srcId="{49123393-2E33-4FFF-BF0B-690500139932}" destId="{C96B445C-90DD-47B5-BBB7-2F9D11B5C514}" srcOrd="2" destOrd="0" presId="urn:microsoft.com/office/officeart/2018/5/layout/IconCircleLabelList"/>
    <dgm:cxn modelId="{2AB5A10A-69AA-4B1A-AD0A-422C195D4B4A}" type="presParOf" srcId="{49123393-2E33-4FFF-BF0B-690500139932}" destId="{3D81156E-A48C-4E88-9469-7168F3861933}" srcOrd="3" destOrd="0" presId="urn:microsoft.com/office/officeart/2018/5/layout/IconCircleLabelList"/>
    <dgm:cxn modelId="{B45E1C33-0CFA-4C1C-9930-39A39BB20552}" type="presParOf" srcId="{0E8A49A6-8E18-4048-9FDA-610A17570EF0}" destId="{D8F5B870-B647-4D85-A198-2553D5429698}" srcOrd="17" destOrd="0" presId="urn:microsoft.com/office/officeart/2018/5/layout/IconCircleLabelList"/>
    <dgm:cxn modelId="{93389AA2-6796-4865-98DA-8E2EE2D36B95}" type="presParOf" srcId="{0E8A49A6-8E18-4048-9FDA-610A17570EF0}" destId="{FBE945A7-C4F0-4F04-86CA-33DE97F5B1D8}" srcOrd="18" destOrd="0" presId="urn:microsoft.com/office/officeart/2018/5/layout/IconCircleLabelList"/>
    <dgm:cxn modelId="{B8D4E587-2DD2-4FA0-AD98-E2C8FD580CAA}" type="presParOf" srcId="{FBE945A7-C4F0-4F04-86CA-33DE97F5B1D8}" destId="{E10A3118-A0F7-4912-B5D3-2A9FF17AE1AC}" srcOrd="0" destOrd="0" presId="urn:microsoft.com/office/officeart/2018/5/layout/IconCircleLabelList"/>
    <dgm:cxn modelId="{C959505E-C40C-4655-A8EE-206A9622B31A}" type="presParOf" srcId="{FBE945A7-C4F0-4F04-86CA-33DE97F5B1D8}" destId="{2D9739FC-52A9-4DC1-8738-5596C6F0F845}" srcOrd="1" destOrd="0" presId="urn:microsoft.com/office/officeart/2018/5/layout/IconCircleLabelList"/>
    <dgm:cxn modelId="{31B676E3-CB0C-451A-A05A-4EB0B0A37A2F}" type="presParOf" srcId="{FBE945A7-C4F0-4F04-86CA-33DE97F5B1D8}" destId="{2048013E-23F6-403C-B619-A1147A52F051}" srcOrd="2" destOrd="0" presId="urn:microsoft.com/office/officeart/2018/5/layout/IconCircleLabelList"/>
    <dgm:cxn modelId="{FFBAFBAA-9997-4F6C-896D-DC6DEEA60B92}" type="presParOf" srcId="{FBE945A7-C4F0-4F04-86CA-33DE97F5B1D8}" destId="{7D08DB1E-920F-4352-B5F0-7AE48A085A3B}" srcOrd="3" destOrd="0" presId="urn:microsoft.com/office/officeart/2018/5/layout/IconCircleLabelList"/>
    <dgm:cxn modelId="{0486F8F5-18A5-47EE-8B83-A746E9F6A683}" type="presParOf" srcId="{0E8A49A6-8E18-4048-9FDA-610A17570EF0}" destId="{20372784-9E8D-4C12-83A0-BA511734D3BD}" srcOrd="19" destOrd="0" presId="urn:microsoft.com/office/officeart/2018/5/layout/IconCircleLabelList"/>
    <dgm:cxn modelId="{86978F53-56BD-4DA3-8C05-05FBC4FA071B}" type="presParOf" srcId="{0E8A49A6-8E18-4048-9FDA-610A17570EF0}" destId="{80A73090-A827-491E-A0C3-5543CB3C7F39}" srcOrd="20" destOrd="0" presId="urn:microsoft.com/office/officeart/2018/5/layout/IconCircleLabelList"/>
    <dgm:cxn modelId="{E48C405F-302A-4D2D-83D7-20E045B13AA1}" type="presParOf" srcId="{80A73090-A827-491E-A0C3-5543CB3C7F39}" destId="{60257C0E-6BAF-4097-9DDE-E52F9E3E193D}" srcOrd="0" destOrd="0" presId="urn:microsoft.com/office/officeart/2018/5/layout/IconCircleLabelList"/>
    <dgm:cxn modelId="{43574E7F-812B-49FB-92DF-A2E9A74906A6}" type="presParOf" srcId="{80A73090-A827-491E-A0C3-5543CB3C7F39}" destId="{C8EDA5E8-6F66-4486-AAD9-CBB10A1822BA}" srcOrd="1" destOrd="0" presId="urn:microsoft.com/office/officeart/2018/5/layout/IconCircleLabelList"/>
    <dgm:cxn modelId="{265383C7-3504-498F-84EE-6C20AE994556}" type="presParOf" srcId="{80A73090-A827-491E-A0C3-5543CB3C7F39}" destId="{77A16230-DA80-4292-84A3-60D7FE7B8FB2}" srcOrd="2" destOrd="0" presId="urn:microsoft.com/office/officeart/2018/5/layout/IconCircleLabelList"/>
    <dgm:cxn modelId="{4C0FD243-C1D4-4783-95AE-9C59AE821399}" type="presParOf" srcId="{80A73090-A827-491E-A0C3-5543CB3C7F39}" destId="{27F87527-1E94-45C0-85F0-7C3DF2B9C7F5}" srcOrd="3" destOrd="0" presId="urn:microsoft.com/office/officeart/2018/5/layout/IconCircleLabelList"/>
    <dgm:cxn modelId="{4843AA83-7438-47E1-8491-259901A2BD4B}" type="presParOf" srcId="{0E8A49A6-8E18-4048-9FDA-610A17570EF0}" destId="{199B3D31-56F8-43F2-9AD4-46037CC1FE5A}" srcOrd="21" destOrd="0" presId="urn:microsoft.com/office/officeart/2018/5/layout/IconCircleLabelList"/>
    <dgm:cxn modelId="{0C234660-9707-4A45-8ED5-A874F2AA30F1}" type="presParOf" srcId="{0E8A49A6-8E18-4048-9FDA-610A17570EF0}" destId="{27172805-98D2-4F64-B1FC-38F3EA84DE89}" srcOrd="22" destOrd="0" presId="urn:microsoft.com/office/officeart/2018/5/layout/IconCircleLabelList"/>
    <dgm:cxn modelId="{50B67009-8C3E-4B62-A6A6-06E64A28660C}" type="presParOf" srcId="{27172805-98D2-4F64-B1FC-38F3EA84DE89}" destId="{434179AC-FE6B-4398-8118-42725CE712A1}" srcOrd="0" destOrd="0" presId="urn:microsoft.com/office/officeart/2018/5/layout/IconCircleLabelList"/>
    <dgm:cxn modelId="{034B210A-55DF-4DED-8F57-4282B1F404C0}" type="presParOf" srcId="{27172805-98D2-4F64-B1FC-38F3EA84DE89}" destId="{3A36DA9F-E642-4350-BCDE-AC3021F02AEE}" srcOrd="1" destOrd="0" presId="urn:microsoft.com/office/officeart/2018/5/layout/IconCircleLabelList"/>
    <dgm:cxn modelId="{EDAA256B-4DCA-4FA3-9963-B9A48B7FE0FB}" type="presParOf" srcId="{27172805-98D2-4F64-B1FC-38F3EA84DE89}" destId="{8C8D6DE8-5E17-4DCA-99C9-62FEED075839}" srcOrd="2" destOrd="0" presId="urn:microsoft.com/office/officeart/2018/5/layout/IconCircleLabelList"/>
    <dgm:cxn modelId="{93E92F32-3BCF-470A-9F2F-674FF6AD382F}" type="presParOf" srcId="{27172805-98D2-4F64-B1FC-38F3EA84DE89}" destId="{64022682-8A58-4AB3-9B34-2AB1BCB6570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FEE0-5D38-41BA-91F4-C685EFB92C04}">
      <dsp:nvSpPr>
        <dsp:cNvPr id="0" name=""/>
        <dsp:cNvSpPr/>
      </dsp:nvSpPr>
      <dsp:spPr>
        <a:xfrm>
          <a:off x="401037" y="1809"/>
          <a:ext cx="870679" cy="870679"/>
        </a:xfrm>
        <a:prstGeom prst="ellipse">
          <a:avLst/>
        </a:prstGeom>
        <a:solidFill>
          <a:srgbClr val="0067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9BA-7C22-4CAB-8F98-954D0477F8C4}">
      <dsp:nvSpPr>
        <dsp:cNvPr id="0" name=""/>
        <dsp:cNvSpPr/>
      </dsp:nvSpPr>
      <dsp:spPr>
        <a:xfrm>
          <a:off x="586592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F644-CA99-4D1C-AC22-9A40CAD36E45}">
      <dsp:nvSpPr>
        <dsp:cNvPr id="0" name=""/>
        <dsp:cNvSpPr/>
      </dsp:nvSpPr>
      <dsp:spPr>
        <a:xfrm>
          <a:off x="122705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FINANZA ORDINARIA</a:t>
          </a:r>
        </a:p>
      </dsp:txBody>
      <dsp:txXfrm>
        <a:off x="122705" y="1143684"/>
        <a:ext cx="1427343" cy="570937"/>
      </dsp:txXfrm>
    </dsp:sp>
    <dsp:sp modelId="{395704C5-F946-462D-A69C-EF9F9736D2B0}">
      <dsp:nvSpPr>
        <dsp:cNvPr id="0" name=""/>
        <dsp:cNvSpPr/>
      </dsp:nvSpPr>
      <dsp:spPr>
        <a:xfrm>
          <a:off x="2078166" y="1809"/>
          <a:ext cx="870679" cy="870679"/>
        </a:xfrm>
        <a:prstGeom prst="ellipse">
          <a:avLst/>
        </a:prstGeom>
        <a:solidFill>
          <a:srgbClr val="267E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6294-B2C0-4C55-828B-784B823F312F}">
      <dsp:nvSpPr>
        <dsp:cNvPr id="0" name=""/>
        <dsp:cNvSpPr/>
      </dsp:nvSpPr>
      <dsp:spPr>
        <a:xfrm>
          <a:off x="2263721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658D-38C7-4601-A0BE-1335EF200B1E}">
      <dsp:nvSpPr>
        <dsp:cNvPr id="0" name=""/>
        <dsp:cNvSpPr/>
      </dsp:nvSpPr>
      <dsp:spPr>
        <a:xfrm>
          <a:off x="1799834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FINANZA STRUTTURATA</a:t>
          </a:r>
        </a:p>
      </dsp:txBody>
      <dsp:txXfrm>
        <a:off x="1799834" y="1143684"/>
        <a:ext cx="1427343" cy="570937"/>
      </dsp:txXfrm>
    </dsp:sp>
    <dsp:sp modelId="{E11D9D2D-E1EF-4F8B-B956-5276604AD9D9}">
      <dsp:nvSpPr>
        <dsp:cNvPr id="0" name=""/>
        <dsp:cNvSpPr/>
      </dsp:nvSpPr>
      <dsp:spPr>
        <a:xfrm>
          <a:off x="3755295" y="1809"/>
          <a:ext cx="870679" cy="870679"/>
        </a:xfrm>
        <a:prstGeom prst="ellipse">
          <a:avLst/>
        </a:prstGeom>
        <a:solidFill>
          <a:srgbClr val="4C948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072A-DFB4-4C7E-8DD2-3ED530ACB350}">
      <dsp:nvSpPr>
        <dsp:cNvPr id="0" name=""/>
        <dsp:cNvSpPr/>
      </dsp:nvSpPr>
      <dsp:spPr>
        <a:xfrm>
          <a:off x="3940850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6D-3FE7-4566-B3F0-19B75154652B}">
      <dsp:nvSpPr>
        <dsp:cNvPr id="0" name=""/>
        <dsp:cNvSpPr/>
      </dsp:nvSpPr>
      <dsp:spPr>
        <a:xfrm>
          <a:off x="3476963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FINANZA AGEVOLATA </a:t>
          </a:r>
        </a:p>
      </dsp:txBody>
      <dsp:txXfrm>
        <a:off x="3476963" y="1143684"/>
        <a:ext cx="1427343" cy="570937"/>
      </dsp:txXfrm>
    </dsp:sp>
    <dsp:sp modelId="{3C9EA5B3-4394-4AE7-B3CE-ADA85AACE7D1}">
      <dsp:nvSpPr>
        <dsp:cNvPr id="0" name=""/>
        <dsp:cNvSpPr/>
      </dsp:nvSpPr>
      <dsp:spPr>
        <a:xfrm>
          <a:off x="5432424" y="1809"/>
          <a:ext cx="870679" cy="870679"/>
        </a:xfrm>
        <a:prstGeom prst="ellipse">
          <a:avLst/>
        </a:prstGeom>
        <a:solidFill>
          <a:srgbClr val="6FAA9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D511-3438-4202-BC22-B2251340D793}">
      <dsp:nvSpPr>
        <dsp:cNvPr id="0" name=""/>
        <dsp:cNvSpPr/>
      </dsp:nvSpPr>
      <dsp:spPr>
        <a:xfrm>
          <a:off x="5617979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A607-3478-4FC3-B1F0-D14BD7F98C9C}">
      <dsp:nvSpPr>
        <dsp:cNvPr id="0" name=""/>
        <dsp:cNvSpPr/>
      </dsp:nvSpPr>
      <dsp:spPr>
        <a:xfrm>
          <a:off x="5154092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FINANZA INTERNAZIONALE</a:t>
          </a:r>
        </a:p>
      </dsp:txBody>
      <dsp:txXfrm>
        <a:off x="5154092" y="1143684"/>
        <a:ext cx="1427343" cy="570937"/>
      </dsp:txXfrm>
    </dsp:sp>
    <dsp:sp modelId="{7717B1DB-D4C8-403A-B544-3BC31CFD3C60}">
      <dsp:nvSpPr>
        <dsp:cNvPr id="0" name=""/>
        <dsp:cNvSpPr/>
      </dsp:nvSpPr>
      <dsp:spPr>
        <a:xfrm>
          <a:off x="7109553" y="1809"/>
          <a:ext cx="870679" cy="870679"/>
        </a:xfrm>
        <a:prstGeom prst="ellipse">
          <a:avLst/>
        </a:prstGeom>
        <a:solidFill>
          <a:srgbClr val="DB94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BD2D6-3811-4D1E-B467-C4384E646845}">
      <dsp:nvSpPr>
        <dsp:cNvPr id="0" name=""/>
        <dsp:cNvSpPr/>
      </dsp:nvSpPr>
      <dsp:spPr>
        <a:xfrm>
          <a:off x="7295108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BB03-4421-4F91-B53F-245F1852ABEB}">
      <dsp:nvSpPr>
        <dsp:cNvPr id="0" name=""/>
        <dsp:cNvSpPr/>
      </dsp:nvSpPr>
      <dsp:spPr>
        <a:xfrm>
          <a:off x="6831221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NOLEGGIO</a:t>
          </a:r>
        </a:p>
      </dsp:txBody>
      <dsp:txXfrm>
        <a:off x="6831221" y="1143684"/>
        <a:ext cx="1427343" cy="570937"/>
      </dsp:txXfrm>
    </dsp:sp>
    <dsp:sp modelId="{45A74C4A-2868-411F-9DCA-AFD7705CEC80}">
      <dsp:nvSpPr>
        <dsp:cNvPr id="0" name=""/>
        <dsp:cNvSpPr/>
      </dsp:nvSpPr>
      <dsp:spPr>
        <a:xfrm>
          <a:off x="8786682" y="1809"/>
          <a:ext cx="870679" cy="870679"/>
        </a:xfrm>
        <a:prstGeom prst="ellipse">
          <a:avLst/>
        </a:prstGeom>
        <a:solidFill>
          <a:srgbClr val="CF701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B417A-6ECD-4B91-B82A-702D664D86FC}">
      <dsp:nvSpPr>
        <dsp:cNvPr id="0" name=""/>
        <dsp:cNvSpPr/>
      </dsp:nvSpPr>
      <dsp:spPr>
        <a:xfrm>
          <a:off x="8972237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665FF-F754-4E7A-B7AF-DE45B7265868}">
      <dsp:nvSpPr>
        <dsp:cNvPr id="0" name=""/>
        <dsp:cNvSpPr/>
      </dsp:nvSpPr>
      <dsp:spPr>
        <a:xfrm>
          <a:off x="8508350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LEASING</a:t>
          </a:r>
        </a:p>
      </dsp:txBody>
      <dsp:txXfrm>
        <a:off x="8508350" y="1143684"/>
        <a:ext cx="1427343" cy="570937"/>
      </dsp:txXfrm>
    </dsp:sp>
    <dsp:sp modelId="{DC327F5C-ADD7-4EE7-B1F5-DCA5C1FCC4DE}">
      <dsp:nvSpPr>
        <dsp:cNvPr id="0" name=""/>
        <dsp:cNvSpPr/>
      </dsp:nvSpPr>
      <dsp:spPr>
        <a:xfrm>
          <a:off x="401037" y="2071457"/>
          <a:ext cx="870679" cy="870679"/>
        </a:xfrm>
        <a:prstGeom prst="ellipse">
          <a:avLst/>
        </a:prstGeom>
        <a:solidFill>
          <a:srgbClr val="532F1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6E0A6-D2D2-49B0-BD75-53560BAD0C76}">
      <dsp:nvSpPr>
        <dsp:cNvPr id="0" name=""/>
        <dsp:cNvSpPr/>
      </dsp:nvSpPr>
      <dsp:spPr>
        <a:xfrm>
          <a:off x="586592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322C0-6CE6-4E15-BD9D-ED82F8BC4EDE}">
      <dsp:nvSpPr>
        <dsp:cNvPr id="0" name=""/>
        <dsp:cNvSpPr/>
      </dsp:nvSpPr>
      <dsp:spPr>
        <a:xfrm>
          <a:off x="122705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FACTORING</a:t>
          </a:r>
        </a:p>
      </dsp:txBody>
      <dsp:txXfrm>
        <a:off x="122705" y="3213332"/>
        <a:ext cx="1427343" cy="570937"/>
      </dsp:txXfrm>
    </dsp:sp>
    <dsp:sp modelId="{73FE2EF9-5A32-4F66-98F6-26F1FFCC51D6}">
      <dsp:nvSpPr>
        <dsp:cNvPr id="0" name=""/>
        <dsp:cNvSpPr/>
      </dsp:nvSpPr>
      <dsp:spPr>
        <a:xfrm>
          <a:off x="2078166" y="2071457"/>
          <a:ext cx="870679" cy="870679"/>
        </a:xfrm>
        <a:prstGeom prst="ellipse">
          <a:avLst/>
        </a:prstGeom>
        <a:solidFill>
          <a:srgbClr val="FCC4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8217-685A-4C6A-90AA-FB2897AA7555}">
      <dsp:nvSpPr>
        <dsp:cNvPr id="0" name=""/>
        <dsp:cNvSpPr/>
      </dsp:nvSpPr>
      <dsp:spPr>
        <a:xfrm>
          <a:off x="2263721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B417E-5853-4183-9A0F-54EA6977673E}">
      <dsp:nvSpPr>
        <dsp:cNvPr id="0" name=""/>
        <dsp:cNvSpPr/>
      </dsp:nvSpPr>
      <dsp:spPr>
        <a:xfrm>
          <a:off x="1799834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ENERGY</a:t>
          </a:r>
        </a:p>
      </dsp:txBody>
      <dsp:txXfrm>
        <a:off x="1799834" y="3213332"/>
        <a:ext cx="1427343" cy="570937"/>
      </dsp:txXfrm>
    </dsp:sp>
    <dsp:sp modelId="{4D701D67-FEB3-47B8-AECA-4CE39040F362}">
      <dsp:nvSpPr>
        <dsp:cNvPr id="0" name=""/>
        <dsp:cNvSpPr/>
      </dsp:nvSpPr>
      <dsp:spPr>
        <a:xfrm>
          <a:off x="3755295" y="2071457"/>
          <a:ext cx="870679" cy="870679"/>
        </a:xfrm>
        <a:prstGeom prst="ellipse">
          <a:avLst/>
        </a:prstGeom>
        <a:solidFill>
          <a:srgbClr val="CCD2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E7CFB-F5F2-486D-AB44-C9E992ABF50F}">
      <dsp:nvSpPr>
        <dsp:cNvPr id="0" name=""/>
        <dsp:cNvSpPr/>
      </dsp:nvSpPr>
      <dsp:spPr>
        <a:xfrm>
          <a:off x="3940850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1156E-A48C-4E88-9469-7168F3861933}">
      <dsp:nvSpPr>
        <dsp:cNvPr id="0" name=""/>
        <dsp:cNvSpPr/>
      </dsp:nvSpPr>
      <dsp:spPr>
        <a:xfrm>
          <a:off x="3476963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ASSICURAZIONI</a:t>
          </a:r>
        </a:p>
      </dsp:txBody>
      <dsp:txXfrm>
        <a:off x="3476963" y="3213332"/>
        <a:ext cx="1427343" cy="570937"/>
      </dsp:txXfrm>
    </dsp:sp>
    <dsp:sp modelId="{E10A3118-A0F7-4912-B5D3-2A9FF17AE1AC}">
      <dsp:nvSpPr>
        <dsp:cNvPr id="0" name=""/>
        <dsp:cNvSpPr/>
      </dsp:nvSpPr>
      <dsp:spPr>
        <a:xfrm>
          <a:off x="5432424" y="2071457"/>
          <a:ext cx="870679" cy="870679"/>
        </a:xfrm>
        <a:prstGeom prst="ellipse">
          <a:avLst/>
        </a:prstGeom>
        <a:solidFill>
          <a:srgbClr val="5094B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739FC-52A9-4DC1-8738-5596C6F0F845}">
      <dsp:nvSpPr>
        <dsp:cNvPr id="0" name=""/>
        <dsp:cNvSpPr/>
      </dsp:nvSpPr>
      <dsp:spPr>
        <a:xfrm>
          <a:off x="5617979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8DB1E-920F-4352-B5F0-7AE48A085A3B}">
      <dsp:nvSpPr>
        <dsp:cNvPr id="0" name=""/>
        <dsp:cNvSpPr/>
      </dsp:nvSpPr>
      <dsp:spPr>
        <a:xfrm>
          <a:off x="5154092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CONSULENZA BANCARIA E VALUTAZIONE RATING </a:t>
          </a:r>
        </a:p>
      </dsp:txBody>
      <dsp:txXfrm>
        <a:off x="5154092" y="3213332"/>
        <a:ext cx="1427343" cy="570937"/>
      </dsp:txXfrm>
    </dsp:sp>
    <dsp:sp modelId="{60257C0E-6BAF-4097-9DDE-E52F9E3E193D}">
      <dsp:nvSpPr>
        <dsp:cNvPr id="0" name=""/>
        <dsp:cNvSpPr/>
      </dsp:nvSpPr>
      <dsp:spPr>
        <a:xfrm>
          <a:off x="7109553" y="2071457"/>
          <a:ext cx="870679" cy="87067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DA5E8-6F66-4486-AAD9-CBB10A1822BA}">
      <dsp:nvSpPr>
        <dsp:cNvPr id="0" name=""/>
        <dsp:cNvSpPr/>
      </dsp:nvSpPr>
      <dsp:spPr>
        <a:xfrm>
          <a:off x="7295108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87527-1E94-45C0-85F0-7C3DF2B9C7F5}">
      <dsp:nvSpPr>
        <dsp:cNvPr id="0" name=""/>
        <dsp:cNvSpPr/>
      </dsp:nvSpPr>
      <dsp:spPr>
        <a:xfrm>
          <a:off x="6831221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FINTECH</a:t>
          </a:r>
        </a:p>
      </dsp:txBody>
      <dsp:txXfrm>
        <a:off x="6831221" y="3213332"/>
        <a:ext cx="1427343" cy="570937"/>
      </dsp:txXfrm>
    </dsp:sp>
    <dsp:sp modelId="{434179AC-FE6B-4398-8118-42725CE712A1}">
      <dsp:nvSpPr>
        <dsp:cNvPr id="0" name=""/>
        <dsp:cNvSpPr/>
      </dsp:nvSpPr>
      <dsp:spPr>
        <a:xfrm>
          <a:off x="8786682" y="2071457"/>
          <a:ext cx="870679" cy="870679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6DA9F-E642-4350-BCDE-AC3021F02AEE}">
      <dsp:nvSpPr>
        <dsp:cNvPr id="0" name=""/>
        <dsp:cNvSpPr/>
      </dsp:nvSpPr>
      <dsp:spPr>
        <a:xfrm>
          <a:off x="8972237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22682-8A58-4AB3-9B34-2AB1BCB6570B}">
      <dsp:nvSpPr>
        <dsp:cNvPr id="0" name=""/>
        <dsp:cNvSpPr/>
      </dsp:nvSpPr>
      <dsp:spPr>
        <a:xfrm>
          <a:off x="8508350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100" kern="1200" noProof="0" dirty="0">
              <a:latin typeface="Gill Sans MT" panose="020B0502020104020203" pitchFamily="34" charset="0"/>
            </a:rPr>
            <a:t>SUPPORTO VENDOR</a:t>
          </a:r>
        </a:p>
      </dsp:txBody>
      <dsp:txXfrm>
        <a:off x="8508350" y="3213332"/>
        <a:ext cx="1427343" cy="570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Elenco etichette circolari di icone"/>
  <dgm:desc val="Utilizzabile per mostrare blocchi di informazioni non sequenziali o raggruppati con elementi grafici correlati. Offre risultati ottimali con icone o piccole immagini con didascalie brev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27/05/2021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27/05/2021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467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09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21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60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17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811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21E36C-15E1-4314-A7AE-686D9D0E4E27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3E0B060-38B1-44BD-B6DA-12BC260847E8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ED1327-A1C8-4278-A5BB-2FC5812B4544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5E85E07-CF1F-42B0-8A64-E7DCCCD2323D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2DED93-8F71-4F7B-AD50-A495EB0FCFC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F8A10C9-227C-497B-8F58-F07A6139B2D3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E5FCA20-3265-4E49-AD7C-6744787E3D68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3C2EA9-B587-407E-9351-B498EC1DD821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EDCF13D-1E50-46BB-BC76-F0AD5B49FA7C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049CD9B-0F24-48A7-8685-55B52D84609F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6A114-FC33-4C95-847F-6FA328C2F6A1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5CAC03-133E-4C19-882D-8126B78CD6B9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F12FD9-DECE-467F-B256-A30EF57A8D96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3BF35-2128-4B69-AFF0-801E1B143E29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CBDA3DB-E120-4F55-8042-05B1DFC72179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5850C7-7D13-43F6-97C5-F579634399D6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EDA9E9-5B7A-49B6-A204-E688FA2A61B8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24A1D1-ACED-4AE5-A04E-41E3D3A1BC82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93A99B-8E06-4A89-A6E5-94DE59532D6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75C4667-0948-495E-A5C0-39068119E331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99AB587-BCBC-4C6C-B4FA-0F333556CC23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strettamente riservato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uppoitalfinance.it/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41.jpe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linkedin.com/company/italfinance-group/?viewAsMember=true" TargetMode="External"/><Relationship Id="rId11" Type="http://schemas.openxmlformats.org/officeDocument/2006/relationships/hyperlink" Target="https://www.youtube.com/channel/UCPMMBc0qWmWFO-x1_LoCRcQ" TargetMode="External"/><Relationship Id="rId5" Type="http://schemas.openxmlformats.org/officeDocument/2006/relationships/hyperlink" Target="http://www.gruppoitalfinance.it/" TargetMode="External"/><Relationship Id="rId10" Type="http://schemas.openxmlformats.org/officeDocument/2006/relationships/image" Target="../media/image44.svg"/><Relationship Id="rId4" Type="http://schemas.openxmlformats.org/officeDocument/2006/relationships/hyperlink" Target="mailto:marketing@gruppoitalfinance.it" TargetMode="Externa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E68D0F-2A51-49AB-BEFC-7B8B7B163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3010478"/>
            <a:ext cx="4866206" cy="837044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62BED0-44DC-4CAE-8568-5F1FA59D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1</a:t>
            </a:fld>
            <a:endParaRPr lang="it-IT" noProof="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C0F275-4715-4E1A-AD1D-4CFD2F0D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57" y="6446837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bg1"/>
                </a:solidFill>
              </a:rPr>
              <a:t>strettamente riservato </a:t>
            </a:r>
          </a:p>
        </p:txBody>
      </p:sp>
      <p:sp>
        <p:nvSpPr>
          <p:cNvPr id="10" name="Sottotitolo 3">
            <a:extLst>
              <a:ext uri="{FF2B5EF4-FFF2-40B4-BE49-F238E27FC236}">
                <a16:creationId xmlns:a16="http://schemas.microsoft.com/office/drawing/2014/main" id="{A6BBDE2C-BB73-4FE4-BC43-7CCF41590392}"/>
              </a:ext>
            </a:extLst>
          </p:cNvPr>
          <p:cNvSpPr txBox="1">
            <a:spLocks/>
          </p:cNvSpPr>
          <p:nvPr/>
        </p:nvSpPr>
        <p:spPr>
          <a:xfrm>
            <a:off x="6714381" y="6446837"/>
            <a:ext cx="4526280" cy="127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>
                <a:latin typeface="Gill Sans MT" panose="020B0502020104020203" pitchFamily="34" charset="0"/>
              </a:rPr>
              <a:t>27 MAGGIO 2021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23F4D5-972C-430D-9060-9D8F92A20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11" name="Sottotitolo 3">
            <a:extLst>
              <a:ext uri="{FF2B5EF4-FFF2-40B4-BE49-F238E27FC236}">
                <a16:creationId xmlns:a16="http://schemas.microsoft.com/office/drawing/2014/main" id="{52213BCA-532A-4ADD-9391-A02C00377CEC}"/>
              </a:ext>
            </a:extLst>
          </p:cNvPr>
          <p:cNvSpPr txBox="1">
            <a:spLocks/>
          </p:cNvSpPr>
          <p:nvPr/>
        </p:nvSpPr>
        <p:spPr>
          <a:xfrm>
            <a:off x="8658764" y="4116801"/>
            <a:ext cx="637512" cy="53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Gill Sans MT" panose="020B0502020104020203" pitchFamily="34" charset="0"/>
              </a:rPr>
              <a:t>PER</a:t>
            </a:r>
            <a:r>
              <a:rPr lang="it-IT" sz="1100" dirty="0"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4F43CB-93C3-4D13-83E4-E2D20AF5F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449" y="4758669"/>
            <a:ext cx="1790141" cy="1133001"/>
          </a:xfrm>
          <a:prstGeom prst="rect">
            <a:avLst/>
          </a:prstGeom>
        </p:spPr>
      </p:pic>
      <p:pic>
        <p:nvPicPr>
          <p:cNvPr id="19" name="Segnaposto immagine 18" descr="Immagine che contiene filetto&#10;&#10;Descrizione generata automaticamente">
            <a:extLst>
              <a:ext uri="{FF2B5EF4-FFF2-40B4-BE49-F238E27FC236}">
                <a16:creationId xmlns:a16="http://schemas.microsoft.com/office/drawing/2014/main" id="{7417B5D1-5621-4F31-9369-99E3B5CA90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9256"/>
          <a:stretch>
            <a:fillRect/>
          </a:stretch>
        </p:blipFill>
        <p:spPr/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DCDC71AB-B137-4F7D-A80F-CAF662F01ED8}"/>
              </a:ext>
            </a:extLst>
          </p:cNvPr>
          <p:cNvSpPr/>
          <p:nvPr/>
        </p:nvSpPr>
        <p:spPr>
          <a:xfrm>
            <a:off x="6311900" y="0"/>
            <a:ext cx="2325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Immagine con ambienti interni. Persona che firma documenti&#10;">
            <a:extLst>
              <a:ext uri="{FF2B5EF4-FFF2-40B4-BE49-F238E27FC236}">
                <a16:creationId xmlns:a16="http://schemas.microsoft.com/office/drawing/2014/main" id="{A7C45DDD-A694-4705-892B-497F786E9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35" y="3252831"/>
            <a:ext cx="10113645" cy="2993816"/>
          </a:xfrm>
        </p:spPr>
        <p:txBody>
          <a:bodyPr rtlCol="0"/>
          <a:lstStyle/>
          <a:p>
            <a:r>
              <a:rPr lang="it-IT" sz="8000" dirty="0">
                <a:solidFill>
                  <a:schemeClr val="bg1"/>
                </a:solidFill>
                <a:latin typeface="Gill Sans MT" panose="020B0502020104020203" pitchFamily="34" charset="0"/>
              </a:rPr>
              <a:t>GRAZIE</a:t>
            </a:r>
            <a:br>
              <a:rPr lang="it-IT" sz="80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it-IT" sz="3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it-IT" sz="2000" dirty="0">
                <a:latin typeface="Gill Sans MT" panose="020B0502020104020203" pitchFamily="34" charset="0"/>
              </a:rPr>
              <a:t>Italfinance Group</a:t>
            </a:r>
            <a:br>
              <a:rPr lang="it-IT" sz="2000" dirty="0">
                <a:latin typeface="Gill Sans MT" panose="020B0502020104020203" pitchFamily="34" charset="0"/>
              </a:rPr>
            </a:br>
            <a:r>
              <a:rPr lang="it-IT" sz="2000" dirty="0">
                <a:latin typeface="Gill Sans MT" panose="020B0502020104020203" pitchFamily="34" charset="0"/>
              </a:rPr>
              <a:t>T. +39 0341 356.316</a:t>
            </a:r>
            <a:br>
              <a:rPr lang="it-IT" sz="2000" dirty="0">
                <a:latin typeface="Gill Sans MT" panose="020B0502020104020203" pitchFamily="34" charset="0"/>
              </a:rPr>
            </a:br>
            <a:r>
              <a:rPr lang="it-IT" sz="2000" dirty="0">
                <a:latin typeface="Gill Sans MT" panose="020B0502020104020203" pitchFamily="34" charset="0"/>
              </a:rPr>
              <a:t>E-mail </a:t>
            </a:r>
            <a:r>
              <a:rPr lang="it-IT" sz="1800" u="sng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marketing@gruppoitalfinance.it</a:t>
            </a:r>
            <a:br>
              <a:rPr lang="it-IT" sz="1800" u="sng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gruppoitalfinance.it</a:t>
            </a:r>
            <a:endParaRPr lang="it-IT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BFDC480-025B-428E-9181-551ED168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10</a:t>
            </a:fld>
            <a:endParaRPr lang="it-IT" noProof="0" dirty="0"/>
          </a:p>
        </p:txBody>
      </p:sp>
      <p:pic>
        <p:nvPicPr>
          <p:cNvPr id="1028" name="Picture 4" descr="Social, media, linkedin Libero Icona di Social Media Applications">
            <a:hlinkClick r:id="rId6"/>
            <a:extLst>
              <a:ext uri="{FF2B5EF4-FFF2-40B4-BE49-F238E27FC236}">
                <a16:creationId xmlns:a16="http://schemas.microsoft.com/office/drawing/2014/main" id="{B9191085-4AA7-470D-B2B6-87BC8CC80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16" y="649604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mento grafico 3" descr="Internet">
            <a:hlinkClick r:id="rId8"/>
            <a:extLst>
              <a:ext uri="{FF2B5EF4-FFF2-40B4-BE49-F238E27FC236}">
                <a16:creationId xmlns:a16="http://schemas.microsoft.com/office/drawing/2014/main" id="{115B4FE1-2D65-4154-ADD5-4FE8C3E3C2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0591" y="6415376"/>
            <a:ext cx="413165" cy="413165"/>
          </a:xfrm>
          <a:prstGeom prst="rect">
            <a:avLst/>
          </a:prstGeom>
        </p:spPr>
      </p:pic>
      <p:pic>
        <p:nvPicPr>
          <p:cNvPr id="1026" name="Picture 2" descr="Youtube, I Libero Icona di Social Media &amp; Logos">
            <a:hlinkClick r:id="rId11"/>
            <a:extLst>
              <a:ext uri="{FF2B5EF4-FFF2-40B4-BE49-F238E27FC236}">
                <a16:creationId xmlns:a16="http://schemas.microsoft.com/office/drawing/2014/main" id="{EF3360FA-CB5F-4956-9503-86A8F25A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79" y="6399340"/>
            <a:ext cx="445442" cy="4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C8B3435-1081-48F3-9AEA-290A58C274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82F63AE1-64C4-4D9C-8278-2B807352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/>
              <a:t>strettamente riservato </a:t>
            </a:r>
          </a:p>
        </p:txBody>
      </p:sp>
    </p:spTree>
    <p:extLst>
      <p:ext uri="{BB962C8B-B14F-4D97-AF65-F5344CB8AC3E}">
        <p14:creationId xmlns:p14="http://schemas.microsoft.com/office/powerpoint/2010/main" val="227332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latin typeface="Gill Sans MT" panose="020B0502020104020203" pitchFamily="34" charset="0"/>
              </a:rPr>
              <a:t>Agenda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65527"/>
            <a:ext cx="10269196" cy="4384155"/>
          </a:xfrm>
        </p:spPr>
        <p:txBody>
          <a:bodyPr numCol="2" rtlCol="0">
            <a:normAutofit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Gill Sans MT" panose="020B0502020104020203" pitchFamily="34" charset="0"/>
              </a:rPr>
              <a:t>Chi siamo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1" dirty="0">
                <a:latin typeface="Gill Sans MT" panose="020B0502020104020203" pitchFamily="34" charset="0"/>
              </a:rPr>
              <a:t>Rel. Emilio Panzeri, Presidente Italfinance Group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Gill Sans MT" panose="020B0502020104020203" pitchFamily="34" charset="0"/>
              </a:rPr>
              <a:t>Lo scenario attuale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1" dirty="0">
                <a:latin typeface="Gill Sans MT" panose="020B0502020104020203" pitchFamily="34" charset="0"/>
              </a:rPr>
              <a:t>Rel. Emilio Panzeri, Presidente Italfinance Group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Gill Sans MT" panose="020B0502020104020203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D5D1BC-F0E6-44A6-9FF0-25F31854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2</a:t>
            </a:fld>
            <a:endParaRPr lang="it-IT" noProof="0" dirty="0"/>
          </a:p>
        </p:txBody>
      </p:sp>
      <p:sp>
        <p:nvSpPr>
          <p:cNvPr id="9" name="Rettangolo 8" descr="Gruppo">
            <a:extLst>
              <a:ext uri="{FF2B5EF4-FFF2-40B4-BE49-F238E27FC236}">
                <a16:creationId xmlns:a16="http://schemas.microsoft.com/office/drawing/2014/main" id="{09C1D0BC-9A82-4DFB-815E-22B562961971}"/>
              </a:ext>
            </a:extLst>
          </p:cNvPr>
          <p:cNvSpPr/>
          <p:nvPr/>
        </p:nvSpPr>
        <p:spPr>
          <a:xfrm>
            <a:off x="5434715" y="2050753"/>
            <a:ext cx="499424" cy="49942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CFE4E454-D998-43D8-B804-9073BF9A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  <p:pic>
        <p:nvPicPr>
          <p:cNvPr id="4" name="Elemento grafico 3" descr="Globo terrestre: Africa ed Europa con riempimento a tinta unita">
            <a:extLst>
              <a:ext uri="{FF2B5EF4-FFF2-40B4-BE49-F238E27FC236}">
                <a16:creationId xmlns:a16="http://schemas.microsoft.com/office/drawing/2014/main" id="{A5D068C2-1551-4382-8F6F-52256F46A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4715" y="3179288"/>
            <a:ext cx="499424" cy="499424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9DD5B5-21A5-482C-8C15-472813346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Chi siamo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algn="just" rtl="0"/>
            <a:r>
              <a:rPr lang="it-IT" sz="1800" b="1" dirty="0">
                <a:latin typeface="Gill Sans MT" panose="020B0502020104020203" pitchFamily="34" charset="0"/>
                <a:ea typeface="Calibri" panose="020F0502020204030204" pitchFamily="34" charset="0"/>
              </a:rPr>
              <a:t>A</a:t>
            </a:r>
            <a:r>
              <a:rPr lang="it-IT" sz="18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ttivi dai primi anni ’90</a:t>
            </a:r>
            <a:r>
              <a:rPr lang="it-IT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, siamo un </a:t>
            </a:r>
            <a:r>
              <a:rPr lang="it-IT" sz="18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Team di professionisti </a:t>
            </a:r>
            <a:r>
              <a:rPr lang="it-IT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nell’ambito della </a:t>
            </a:r>
            <a:r>
              <a:rPr lang="it-IT" sz="18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Consulenza Finanziaria e Agevolativa e della Mediazione Creditizia Corporate</a:t>
            </a:r>
            <a:r>
              <a:rPr lang="it-IT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, </a:t>
            </a:r>
            <a:r>
              <a:rPr lang="it-IT" sz="1800" dirty="0">
                <a:latin typeface="Gill Sans MT" panose="020B0502020104020203" pitchFamily="34" charset="0"/>
                <a:ea typeface="Calibri" panose="020F0502020204030204" pitchFamily="34" charset="0"/>
              </a:rPr>
              <a:t>in gran parte </a:t>
            </a:r>
            <a:r>
              <a:rPr lang="it-IT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provenienti da primari istituti bancari.</a:t>
            </a:r>
          </a:p>
          <a:p>
            <a:pPr algn="just"/>
            <a:r>
              <a:rPr lang="it-IT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Nel 2011, anche a seguito del </a:t>
            </a:r>
            <a:r>
              <a:rPr lang="it-IT" sz="1800" dirty="0">
                <a:latin typeface="Gill Sans MT" panose="020B0502020104020203" pitchFamily="34" charset="0"/>
                <a:ea typeface="Calibri" panose="020F0502020204030204" pitchFamily="34" charset="0"/>
              </a:rPr>
              <a:t>d</a:t>
            </a:r>
            <a:r>
              <a:rPr lang="it-IT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.lgs. 141/2010, il nostro Gruppo ha ridisegnato la propria organizzazione, che oggi si avvale di tre società:</a:t>
            </a:r>
          </a:p>
          <a:p>
            <a:pPr lvl="1" algn="just"/>
            <a:r>
              <a:rPr lang="it-IT" sz="16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Italfinance MCC </a:t>
            </a:r>
            <a:r>
              <a:rPr lang="it-IT" sz="1600" b="1" dirty="0">
                <a:latin typeface="Gill Sans MT" panose="020B0502020104020203" pitchFamily="34" charset="0"/>
                <a:ea typeface="Calibri" panose="020F0502020204030204" pitchFamily="34" charset="0"/>
              </a:rPr>
              <a:t>S.r.l. - </a:t>
            </a:r>
            <a:r>
              <a:rPr lang="it-IT" sz="16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Mediazione Creditizia Corporate </a:t>
            </a:r>
          </a:p>
          <a:p>
            <a:pPr lvl="1" algn="just"/>
            <a:r>
              <a:rPr lang="it-IT" sz="16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Italfinance Holding S.r.l. - Consulenza Finanziaria</a:t>
            </a:r>
          </a:p>
          <a:p>
            <a:pPr lvl="1" algn="just"/>
            <a:r>
              <a:rPr lang="it-IT" sz="1600" b="1" dirty="0">
                <a:latin typeface="Gill Sans MT" panose="020B0502020104020203" pitchFamily="34" charset="0"/>
                <a:ea typeface="Calibri" panose="020F0502020204030204" pitchFamily="34" charset="0"/>
              </a:rPr>
              <a:t>Italfinance CCA S.r.l. - Consulenti per il Credito Agevolato</a:t>
            </a:r>
            <a:endParaRPr lang="it-IT" sz="1600" b="1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919F9-C200-4A11-BD98-9D3F704B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3</a:t>
            </a:fld>
            <a:endParaRPr lang="it-IT" noProof="0" dirty="0"/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ED9518-5E98-4C53-8C99-850A15671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pic>
        <p:nvPicPr>
          <p:cNvPr id="28" name="Segnaposto immagine 27">
            <a:extLst>
              <a:ext uri="{FF2B5EF4-FFF2-40B4-BE49-F238E27FC236}">
                <a16:creationId xmlns:a16="http://schemas.microsoft.com/office/drawing/2014/main" id="{97E2DCCF-F79C-4F08-98F8-1DC0CCE462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/>
      </p:pic>
      <p:sp>
        <p:nvSpPr>
          <p:cNvPr id="29" name="Segnaposto piè di pagina 1">
            <a:extLst>
              <a:ext uri="{FF2B5EF4-FFF2-40B4-BE49-F238E27FC236}">
                <a16:creationId xmlns:a16="http://schemas.microsoft.com/office/drawing/2014/main" id="{3475F03F-7CAC-4DAD-84EF-D50B9CF8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5DA682D-7AC5-48E0-993B-AB3F027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latin typeface="Gill Sans MT" panose="020B0502020104020203" pitchFamily="34" charset="0"/>
              </a:rPr>
              <a:t>Le nostre soluzioni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57EDCEB-2A24-4A3D-9C5A-A16E62E7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4</a:t>
            </a:fld>
            <a:endParaRPr lang="it-IT" noProof="0" dirty="0"/>
          </a:p>
        </p:txBody>
      </p:sp>
      <p:graphicFrame>
        <p:nvGraphicFramePr>
          <p:cNvPr id="9" name="Segnaposto contenuto 5" descr="Diapositiva dell'agenda con icone e testi">
            <a:extLst>
              <a:ext uri="{FF2B5EF4-FFF2-40B4-BE49-F238E27FC236}">
                <a16:creationId xmlns:a16="http://schemas.microsoft.com/office/drawing/2014/main" id="{C43CC09A-516D-441C-A8BD-1DA709965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527605"/>
              </p:ext>
            </p:extLst>
          </p:nvPr>
        </p:nvGraphicFramePr>
        <p:xfrm>
          <a:off x="1097280" y="2199058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09551A-9362-423A-BA2B-BEA4E2AE48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98E2F8F0-EBBB-4E59-9A79-E54957D8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</p:spTree>
    <p:extLst>
      <p:ext uri="{BB962C8B-B14F-4D97-AF65-F5344CB8AC3E}">
        <p14:creationId xmlns:p14="http://schemas.microsoft.com/office/powerpoint/2010/main" val="3801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Lo scenario attuale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488" y="2017672"/>
            <a:ext cx="6014429" cy="4328998"/>
          </a:xfrm>
        </p:spPr>
        <p:txBody>
          <a:bodyPr vert="horz" lIns="0" tIns="45720" rIns="0" bIns="45720" rtlCol="0"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Il leasing c’è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: nel 2021 è tornato ai volumi di attività ante Covid</a:t>
            </a:r>
          </a:p>
          <a:p>
            <a:pPr marL="0" indent="0" algn="ctr">
              <a:buNone/>
            </a:pPr>
            <a:r>
              <a:rPr lang="it-IT" sz="144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+ </a:t>
            </a:r>
            <a:r>
              <a:rPr lang="it-IT" sz="14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43%</a:t>
            </a:r>
          </a:p>
          <a:p>
            <a:pPr marL="0" indent="0" algn="ctr">
              <a:buNone/>
            </a:pP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rispetto al 2020 </a:t>
            </a:r>
          </a:p>
          <a:p>
            <a:pPr marL="0" indent="0" algn="ctr">
              <a:buNone/>
            </a:pP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(stipulato Assilea 1° quadrimestre 2021)</a:t>
            </a:r>
          </a:p>
          <a:p>
            <a:pPr marL="0" indent="0" algn="just">
              <a:buNone/>
            </a:pPr>
            <a:r>
              <a:rPr lang="it-IT" sz="5600" b="1" dirty="0">
                <a:solidFill>
                  <a:schemeClr val="tx1"/>
                </a:solidFill>
                <a:latin typeface="Gill Sans MT" panose="020B0502020104020203" pitchFamily="34" charset="0"/>
              </a:rPr>
              <a:t>Le ragioni?</a:t>
            </a:r>
          </a:p>
          <a:p>
            <a:pPr marL="0" indent="0" algn="just">
              <a:buNone/>
            </a:pP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Le caratteristiche del sistema produttivo italiano, basato sulla </a:t>
            </a:r>
            <a:r>
              <a:rPr lang="it-IT" sz="5600" b="1" dirty="0">
                <a:solidFill>
                  <a:schemeClr val="tx1"/>
                </a:solidFill>
                <a:latin typeface="Gill Sans MT" panose="020B0502020104020203" pitchFamily="34" charset="0"/>
              </a:rPr>
              <a:t>manifattura</a:t>
            </a: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 e sulle </a:t>
            </a:r>
            <a:r>
              <a:rPr lang="it-IT" sz="5600" b="1" dirty="0">
                <a:solidFill>
                  <a:schemeClr val="tx1"/>
                </a:solidFill>
                <a:latin typeface="Gill Sans MT" panose="020B0502020104020203" pitchFamily="34" charset="0"/>
              </a:rPr>
              <a:t>PMI</a:t>
            </a: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 che, grazie alla loro flessibilità dimensionale, hanno saputo reagire presto e bene.</a:t>
            </a:r>
          </a:p>
          <a:p>
            <a:pPr marL="0" indent="0" algn="just">
              <a:buNone/>
            </a:pP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Come dimostrano le statistiche del MISE, le PMI si sono avvalse del leasing rispetto al sistema bancario nei contributi Sabatini erogati. Nello specifico:</a:t>
            </a:r>
          </a:p>
          <a:p>
            <a:pPr algn="just"/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2/3 dei contributi 4.0</a:t>
            </a:r>
          </a:p>
          <a:p>
            <a:pPr algn="just"/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3/4 di quelli ordinari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it-IT" sz="2800" b="1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it-IT" sz="3200" b="1" i="0" dirty="0">
              <a:solidFill>
                <a:srgbClr val="00206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br>
              <a:rPr lang="it-IT" sz="1600" b="1" dirty="0">
                <a:latin typeface="Gill Sans MT" panose="020B0502020104020203" pitchFamily="34" charset="0"/>
              </a:rPr>
            </a:br>
            <a:endParaRPr lang="it-IT" sz="1600" b="1" dirty="0"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919F9-C200-4A11-BD98-9D3F704B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5</a:t>
            </a:fld>
            <a:endParaRPr lang="it-IT" noProof="0" dirty="0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81FA14-D01E-43A4-B236-86191CE1E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pic>
        <p:nvPicPr>
          <p:cNvPr id="18" name="Segnaposto immagine 17" descr="Immagine che contiene testo, interni, remoto, controllo&#10;&#10;Descrizione generata automaticamente">
            <a:extLst>
              <a:ext uri="{FF2B5EF4-FFF2-40B4-BE49-F238E27FC236}">
                <a16:creationId xmlns:a16="http://schemas.microsoft.com/office/drawing/2014/main" id="{05810E8B-7902-4D60-B951-AA011CCACE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r="21062"/>
          <a:stretch>
            <a:fillRect/>
          </a:stretch>
        </p:blipFill>
        <p:spPr/>
      </p:pic>
      <p:sp>
        <p:nvSpPr>
          <p:cNvPr id="22" name="Segnaposto piè di pagina 1">
            <a:extLst>
              <a:ext uri="{FF2B5EF4-FFF2-40B4-BE49-F238E27FC236}">
                <a16:creationId xmlns:a16="http://schemas.microsoft.com/office/drawing/2014/main" id="{90FE7CDE-C896-4B67-9552-283FD84D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</p:spTree>
    <p:extLst>
      <p:ext uri="{BB962C8B-B14F-4D97-AF65-F5344CB8AC3E}">
        <p14:creationId xmlns:p14="http://schemas.microsoft.com/office/powerpoint/2010/main" val="91406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Previsioni 2021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487" y="2017672"/>
            <a:ext cx="6570655" cy="4328998"/>
          </a:xfrm>
        </p:spPr>
        <p:txBody>
          <a:bodyPr vert="horz" lIns="0" tIns="45720" rIns="0" bIns="45720" rtlCol="0"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L’importo dello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stipulato 2020 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- pari a 22,8 miliardi di euro - ha segnato una variazione del -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18% rispetto al 2019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, comportando una flessione del -4,6% sul complesso dei contratti in essere al 31 dicembre scorso (il cui valore è pari a circa 76,5 miliardi di euro). Il progressivo miglioramento della dinamica negli ultimi mesi dell’anno scorso si consolida in un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+25% nel primo trimestre del 2021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, con volumi che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si avvicinano a quelli del primo trimestre 2019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nel comparto auto e li superano nel comparto strumentale.</a:t>
            </a:r>
          </a:p>
          <a:p>
            <a:pPr marL="0" indent="0" algn="just">
              <a:buNone/>
            </a:pP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Per il 2021 previsto un +7,4%, nel primo trimestre 2021, recuperati i volumi registrati nell’era pre-Covid. L’Auto si conferma il comparto più importante, in netta ripresa a partire da settembre 2020, anche grazie alla produzione green. Balzo del 40% degli investimenti in agricoltura.</a:t>
            </a:r>
          </a:p>
          <a:p>
            <a:pPr marL="0" indent="0" algn="just">
              <a:buNone/>
            </a:pP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Lo shock economico del 2020 ha avuto conseguenze rilevanti anche sul lease, che ha però saputo confermare il proprio ruolo di primario supporto all’economia, con la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penetrazione del leasing rispetto ai finanziamenti a medio-lungo termine 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destinati agli investimenti produttivi che si è avvicinata al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30%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, dato che sale al 35% nel mobiliare.</a:t>
            </a:r>
          </a:p>
          <a:p>
            <a:pPr marL="0" indent="0" algn="just">
              <a:buNone/>
            </a:pP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Negli investimenti delle PMI legati alla Nuova Sabatini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, il ricorso al leasing rispetto ai finanziamenti bancari è cresciuto fino a raggiungere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oltre il 70,5% delle prenotazioni totali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Si  stima per il 2021 un incremento di stipulato del 7,4% rispetto al 2020. 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Tra i settori più promettenti troviamo soprattutto quelli dell’efficientamento energetico e dell’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agro-alimentare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, seguiti dal trasporto e magazzinaggio e dal leasing di beni elettromedicali.</a:t>
            </a:r>
          </a:p>
          <a:p>
            <a:pPr marL="0" indent="0" algn="just">
              <a:buNone/>
            </a:pPr>
            <a:endParaRPr lang="it-IT" sz="5600" b="1" i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it-IT" sz="2800" b="1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it-IT" sz="3200" b="1" i="0" dirty="0">
              <a:solidFill>
                <a:srgbClr val="00206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br>
              <a:rPr lang="it-IT" sz="1600" b="1" dirty="0">
                <a:latin typeface="Gill Sans MT" panose="020B0502020104020203" pitchFamily="34" charset="0"/>
              </a:rPr>
            </a:br>
            <a:endParaRPr lang="it-IT" sz="1600" b="1" dirty="0"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919F9-C200-4A11-BD98-9D3F704B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6</a:t>
            </a:fld>
            <a:endParaRPr lang="it-IT" noProof="0" dirty="0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81FA14-D01E-43A4-B236-86191CE1E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22" name="Segnaposto piè di pagina 1">
            <a:extLst>
              <a:ext uri="{FF2B5EF4-FFF2-40B4-BE49-F238E27FC236}">
                <a16:creationId xmlns:a16="http://schemas.microsoft.com/office/drawing/2014/main" id="{90FE7CDE-C896-4B67-9552-283FD84D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  <p:pic>
        <p:nvPicPr>
          <p:cNvPr id="27" name="Immagine 26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9F1214D9-E56B-42F4-9CF5-177DB0496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9" r="14877" b="2766"/>
          <a:stretch/>
        </p:blipFill>
        <p:spPr>
          <a:xfrm>
            <a:off x="0" y="0"/>
            <a:ext cx="4818372" cy="59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919F9-C200-4A11-BD98-9D3F704B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7</a:t>
            </a:fld>
            <a:endParaRPr lang="it-IT" noProof="0" dirty="0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81FA14-D01E-43A4-B236-86191CE1E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22" name="Segnaposto piè di pagina 1">
            <a:extLst>
              <a:ext uri="{FF2B5EF4-FFF2-40B4-BE49-F238E27FC236}">
                <a16:creationId xmlns:a16="http://schemas.microsoft.com/office/drawing/2014/main" id="{90FE7CDE-C896-4B67-9552-283FD84D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066D7BA-AC4E-4E52-8555-853246E91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66"/>
          <a:stretch/>
        </p:blipFill>
        <p:spPr>
          <a:xfrm>
            <a:off x="0" y="-1"/>
            <a:ext cx="9109166" cy="64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919F9-C200-4A11-BD98-9D3F704B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8</a:t>
            </a:fld>
            <a:endParaRPr lang="it-IT" noProof="0" dirty="0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81FA14-D01E-43A4-B236-86191CE1E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22" name="Segnaposto piè di pagina 1">
            <a:extLst>
              <a:ext uri="{FF2B5EF4-FFF2-40B4-BE49-F238E27FC236}">
                <a16:creationId xmlns:a16="http://schemas.microsoft.com/office/drawing/2014/main" id="{90FE7CDE-C896-4B67-9552-283FD84D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954576-F172-4A38-8365-0068C37B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40"/>
          <a:stretch/>
        </p:blipFill>
        <p:spPr>
          <a:xfrm>
            <a:off x="-1" y="-46513"/>
            <a:ext cx="9227057" cy="63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639634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Sabatini agli sgoccioli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487" y="2017672"/>
            <a:ext cx="6570655" cy="4328998"/>
          </a:xfrm>
        </p:spPr>
        <p:txBody>
          <a:bodyPr vert="horz" lIns="0" tIns="45720" rIns="0" bIns="45720" rtlCol="0"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5600" dirty="0">
                <a:solidFill>
                  <a:schemeClr val="tx1"/>
                </a:solidFill>
                <a:latin typeface="Gill Sans MT" panose="020B0502020104020203" pitchFamily="34" charset="0"/>
              </a:rPr>
              <a:t>I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l MISE ha aggiornato lo stato dei fondi e ha reso noto che sono rimasti disponibili poco più di 93 Mln di €: dal momento che sia il mese di marzo sia il mese di aprile hanno registrato un tiraggio di 110 Mln di € circa, è presumibile che il tiraggio di maggio assorba i fondi oggi rimanenti.</a:t>
            </a:r>
          </a:p>
          <a:p>
            <a:pPr marL="0" indent="0" algn="just">
              <a:buNone/>
            </a:pP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L'andamento positivo del mercato del leasing registrato nel primo quadrimestre 2021 ha mostrato un ritorno al livello degli investimenti in beni di produzione, effettuati delle aziende e P.IVA italiane, ai livelli pre-pandemia del 2019, con una forte incidenza nei macchinari del Piano Industria 4.0. Quindi prodotti ad alta tecnologia, connessi, a ridotto impatto ambientale.</a:t>
            </a:r>
          </a:p>
          <a:p>
            <a:pPr marL="0" indent="0" algn="just">
              <a:buNone/>
            </a:pP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Questo trend è riconducibile agli investimenti, soprattutto delle PMI, </a:t>
            </a:r>
            <a:r>
              <a:rPr lang="it-IT" sz="5600" b="1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legati alla Nuova Sabatini e alla Tecno Sabatini</a:t>
            </a: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, dove il ricorso al leasing rispetto ai finanziamenti bancari è cresciuto fino a superare il 72% delle prenotazioni delle agevolazioni.</a:t>
            </a:r>
          </a:p>
          <a:p>
            <a:pPr marL="0" indent="0" algn="just">
              <a:buNone/>
            </a:pPr>
            <a:r>
              <a:rPr lang="it-IT" sz="560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Tuttavia, i fondi stanziati sono ormai in via di esaurimento e a giugno ci sarà il blocco dello sportello che li eroga.</a:t>
            </a:r>
            <a:endParaRPr lang="it-IT" sz="5600" b="1" i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it-IT" sz="2800" b="1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it-IT" sz="3200" b="1" i="0" dirty="0">
              <a:solidFill>
                <a:srgbClr val="00206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br>
              <a:rPr lang="it-IT" sz="1600" b="1" dirty="0">
                <a:latin typeface="Gill Sans MT" panose="020B0502020104020203" pitchFamily="34" charset="0"/>
              </a:rPr>
            </a:br>
            <a:endParaRPr lang="it-IT" sz="1600" b="1" dirty="0"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919F9-C200-4A11-BD98-9D3F704B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9</a:t>
            </a:fld>
            <a:endParaRPr lang="it-IT" noProof="0" dirty="0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81FA14-D01E-43A4-B236-86191CE1E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9" y="46037"/>
            <a:ext cx="1794444" cy="308665"/>
          </a:xfrm>
          <a:prstGeom prst="rect">
            <a:avLst/>
          </a:prstGeom>
        </p:spPr>
      </p:pic>
      <p:sp>
        <p:nvSpPr>
          <p:cNvPr id="22" name="Segnaposto piè di pagina 1">
            <a:extLst>
              <a:ext uri="{FF2B5EF4-FFF2-40B4-BE49-F238E27FC236}">
                <a16:creationId xmlns:a16="http://schemas.microsoft.com/office/drawing/2014/main" id="{90FE7CDE-C896-4B67-9552-283FD84D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389" y="6441601"/>
            <a:ext cx="4846321" cy="365125"/>
          </a:xfrm>
        </p:spPr>
        <p:txBody>
          <a:bodyPr/>
          <a:lstStyle/>
          <a:p>
            <a:pPr rtl="0"/>
            <a:r>
              <a:rPr lang="it-IT" noProof="0" dirty="0">
                <a:solidFill>
                  <a:schemeClr val="tx1"/>
                </a:solidFill>
              </a:rPr>
              <a:t>strettamente riservato </a:t>
            </a:r>
          </a:p>
        </p:txBody>
      </p:sp>
      <p:pic>
        <p:nvPicPr>
          <p:cNvPr id="1027" name="Immagine 2">
            <a:extLst>
              <a:ext uri="{FF2B5EF4-FFF2-40B4-BE49-F238E27FC236}">
                <a16:creationId xmlns:a16="http://schemas.microsoft.com/office/drawing/2014/main" id="{2CEC57F9-0975-444B-9322-39C1DEF6C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/>
          <a:stretch/>
        </p:blipFill>
        <p:spPr bwMode="auto">
          <a:xfrm>
            <a:off x="282603" y="1011981"/>
            <a:ext cx="4606865" cy="41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lemento grafico 3" descr="Avviso con riempimento a tinta unita">
            <a:extLst>
              <a:ext uri="{FF2B5EF4-FFF2-40B4-BE49-F238E27FC236}">
                <a16:creationId xmlns:a16="http://schemas.microsoft.com/office/drawing/2014/main" id="{8360CC14-C35A-40B4-9EAC-1BDE1EB63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7503" y="1146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680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786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Avenir Next LT Pro</vt:lpstr>
      <vt:lpstr>Calibri</vt:lpstr>
      <vt:lpstr>Gill Sans MT</vt:lpstr>
      <vt:lpstr>Source Sans Pro</vt:lpstr>
      <vt:lpstr>Wingdings</vt:lpstr>
      <vt:lpstr>RetrospectVTI</vt:lpstr>
      <vt:lpstr>Presentazione standard di PowerPoint</vt:lpstr>
      <vt:lpstr>Agenda</vt:lpstr>
      <vt:lpstr>Chi siamo</vt:lpstr>
      <vt:lpstr>Le nostre soluzioni</vt:lpstr>
      <vt:lpstr>Lo scenario attuale</vt:lpstr>
      <vt:lpstr>Previsioni 2021</vt:lpstr>
      <vt:lpstr>Presentazione standard di PowerPoint</vt:lpstr>
      <vt:lpstr>Presentazione standard di PowerPoint</vt:lpstr>
      <vt:lpstr>Sabatini agli sgoccioli</vt:lpstr>
      <vt:lpstr>GRAZIE  Italfinance Group T. +39 0341 356.316 E-mail marketing@gruppoitalfinance.it gruppoitalfinance.it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Carlotta Filacchione</dc:creator>
  <cp:lastModifiedBy>Carlotta Filacchione</cp:lastModifiedBy>
  <cp:revision>138</cp:revision>
  <cp:lastPrinted>2021-05-26T07:02:58Z</cp:lastPrinted>
  <dcterms:created xsi:type="dcterms:W3CDTF">2021-01-20T09:24:55Z</dcterms:created>
  <dcterms:modified xsi:type="dcterms:W3CDTF">2021-05-27T06:47:49Z</dcterms:modified>
</cp:coreProperties>
</file>