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6"/>
  </p:notesMasterIdLst>
  <p:sldIdLst>
    <p:sldId id="257" r:id="rId2"/>
    <p:sldId id="258" r:id="rId3"/>
    <p:sldId id="259" r:id="rId4"/>
    <p:sldId id="278" r:id="rId5"/>
    <p:sldId id="283" r:id="rId6"/>
    <p:sldId id="261" r:id="rId7"/>
    <p:sldId id="262" r:id="rId8"/>
    <p:sldId id="263" r:id="rId9"/>
    <p:sldId id="264" r:id="rId10"/>
    <p:sldId id="265" r:id="rId11"/>
    <p:sldId id="279" r:id="rId12"/>
    <p:sldId id="267" r:id="rId13"/>
    <p:sldId id="268" r:id="rId14"/>
    <p:sldId id="269" r:id="rId15"/>
    <p:sldId id="280" r:id="rId16"/>
    <p:sldId id="271" r:id="rId17"/>
    <p:sldId id="284" r:id="rId18"/>
    <p:sldId id="272" r:id="rId19"/>
    <p:sldId id="281" r:id="rId20"/>
    <p:sldId id="274" r:id="rId21"/>
    <p:sldId id="285" r:id="rId22"/>
    <p:sldId id="275" r:id="rId23"/>
    <p:sldId id="282" r:id="rId24"/>
    <p:sldId id="277" r:id="rId25"/>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02" autoAdjust="0"/>
    <p:restoredTop sz="82695" autoAdjust="0"/>
  </p:normalViewPr>
  <p:slideViewPr>
    <p:cSldViewPr>
      <p:cViewPr>
        <p:scale>
          <a:sx n="80" d="100"/>
          <a:sy n="80" d="100"/>
        </p:scale>
        <p:origin x="-766" y="20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667"/>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561919-F2CF-48DF-8DCE-E95C2BB0610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t-IT"/>
        </a:p>
      </dgm:t>
    </dgm:pt>
    <dgm:pt modelId="{C2049FE3-9F89-4EFD-9F83-D03037A04897}">
      <dgm:prSet phldrT="[Testo]"/>
      <dgm:spPr>
        <a:solidFill>
          <a:srgbClr val="FFFFCC"/>
        </a:solidFill>
      </dgm:spPr>
      <dgm:t>
        <a:bodyPr/>
        <a:lstStyle/>
        <a:p>
          <a:r>
            <a:rPr lang="it-IT" dirty="0" err="1" smtClean="0">
              <a:solidFill>
                <a:schemeClr val="tx1"/>
              </a:solidFill>
            </a:rPr>
            <a:t>Transazionalità</a:t>
          </a:r>
          <a:endParaRPr lang="it-IT" dirty="0">
            <a:solidFill>
              <a:schemeClr val="tx1"/>
            </a:solidFill>
          </a:endParaRPr>
        </a:p>
      </dgm:t>
    </dgm:pt>
    <dgm:pt modelId="{DDCCCDCA-E5CE-4CD2-9B8D-9813F8AEAB16}" type="parTrans" cxnId="{A8BFF311-9621-4CDE-B7A4-E9C38AEA1B42}">
      <dgm:prSet/>
      <dgm:spPr/>
      <dgm:t>
        <a:bodyPr/>
        <a:lstStyle/>
        <a:p>
          <a:endParaRPr lang="it-IT"/>
        </a:p>
      </dgm:t>
    </dgm:pt>
    <dgm:pt modelId="{FAAEFEE4-2D14-4B24-B47C-26CC3EB538CC}" type="sibTrans" cxnId="{A8BFF311-9621-4CDE-B7A4-E9C38AEA1B42}">
      <dgm:prSet/>
      <dgm:spPr/>
      <dgm:t>
        <a:bodyPr/>
        <a:lstStyle/>
        <a:p>
          <a:endParaRPr lang="it-IT"/>
        </a:p>
      </dgm:t>
    </dgm:pt>
    <dgm:pt modelId="{0434085B-1948-4BB0-8691-99DD58FDBDD5}">
      <dgm:prSet phldrT="[Testo]"/>
      <dgm:spPr/>
      <dgm:t>
        <a:bodyPr/>
        <a:lstStyle/>
        <a:p>
          <a:r>
            <a:rPr lang="en-US" dirty="0" smtClean="0"/>
            <a:t>Three legal entities. Each of the three shall be established in a different Member State or associated country. All three legal entities shall be independent of each other. </a:t>
          </a:r>
          <a:endParaRPr lang="it-IT" dirty="0"/>
        </a:p>
      </dgm:t>
    </dgm:pt>
    <dgm:pt modelId="{B64C2749-955C-460E-B878-94EF6532271A}" type="parTrans" cxnId="{2835457A-12B2-4C5F-B5E9-17B4E229F8BB}">
      <dgm:prSet/>
      <dgm:spPr/>
      <dgm:t>
        <a:bodyPr/>
        <a:lstStyle/>
        <a:p>
          <a:endParaRPr lang="it-IT"/>
        </a:p>
      </dgm:t>
    </dgm:pt>
    <dgm:pt modelId="{5DE2B13B-D97A-4278-8D88-DC72AE015C0E}" type="sibTrans" cxnId="{2835457A-12B2-4C5F-B5E9-17B4E229F8BB}">
      <dgm:prSet/>
      <dgm:spPr/>
      <dgm:t>
        <a:bodyPr/>
        <a:lstStyle/>
        <a:p>
          <a:endParaRPr lang="it-IT"/>
        </a:p>
      </dgm:t>
    </dgm:pt>
    <dgm:pt modelId="{A788B462-22D2-4CBA-B372-FACBF0ED9338}" type="pres">
      <dgm:prSet presAssocID="{15561919-F2CF-48DF-8DCE-E95C2BB06103}" presName="linear" presStyleCnt="0">
        <dgm:presLayoutVars>
          <dgm:animLvl val="lvl"/>
          <dgm:resizeHandles val="exact"/>
        </dgm:presLayoutVars>
      </dgm:prSet>
      <dgm:spPr/>
      <dgm:t>
        <a:bodyPr/>
        <a:lstStyle/>
        <a:p>
          <a:endParaRPr lang="it-IT"/>
        </a:p>
      </dgm:t>
    </dgm:pt>
    <dgm:pt modelId="{D8EABA1E-0A11-48C7-B157-03D82876F542}" type="pres">
      <dgm:prSet presAssocID="{C2049FE3-9F89-4EFD-9F83-D03037A04897}" presName="parentText" presStyleLbl="node1" presStyleIdx="0" presStyleCnt="1" custLinFactNeighborX="-777" custLinFactNeighborY="-82">
        <dgm:presLayoutVars>
          <dgm:chMax val="0"/>
          <dgm:bulletEnabled val="1"/>
        </dgm:presLayoutVars>
      </dgm:prSet>
      <dgm:spPr/>
      <dgm:t>
        <a:bodyPr/>
        <a:lstStyle/>
        <a:p>
          <a:endParaRPr lang="it-IT"/>
        </a:p>
      </dgm:t>
    </dgm:pt>
    <dgm:pt modelId="{DFBCF944-3613-425F-8250-3B88B44EA034}" type="pres">
      <dgm:prSet presAssocID="{C2049FE3-9F89-4EFD-9F83-D03037A04897}" presName="childText" presStyleLbl="revTx" presStyleIdx="0" presStyleCnt="1">
        <dgm:presLayoutVars>
          <dgm:bulletEnabled val="1"/>
        </dgm:presLayoutVars>
      </dgm:prSet>
      <dgm:spPr/>
      <dgm:t>
        <a:bodyPr/>
        <a:lstStyle/>
        <a:p>
          <a:endParaRPr lang="it-IT"/>
        </a:p>
      </dgm:t>
    </dgm:pt>
  </dgm:ptLst>
  <dgm:cxnLst>
    <dgm:cxn modelId="{1B488435-938B-4758-BD4A-D86DFD729A2B}" type="presOf" srcId="{0434085B-1948-4BB0-8691-99DD58FDBDD5}" destId="{DFBCF944-3613-425F-8250-3B88B44EA034}" srcOrd="0" destOrd="0" presId="urn:microsoft.com/office/officeart/2005/8/layout/vList2"/>
    <dgm:cxn modelId="{92EFE249-B98E-42B5-B735-F713703F6E79}" type="presOf" srcId="{15561919-F2CF-48DF-8DCE-E95C2BB06103}" destId="{A788B462-22D2-4CBA-B372-FACBF0ED9338}" srcOrd="0" destOrd="0" presId="urn:microsoft.com/office/officeart/2005/8/layout/vList2"/>
    <dgm:cxn modelId="{B61C715C-25E5-4F69-A80D-0851F3AA82AB}" type="presOf" srcId="{C2049FE3-9F89-4EFD-9F83-D03037A04897}" destId="{D8EABA1E-0A11-48C7-B157-03D82876F542}" srcOrd="0" destOrd="0" presId="urn:microsoft.com/office/officeart/2005/8/layout/vList2"/>
    <dgm:cxn modelId="{2835457A-12B2-4C5F-B5E9-17B4E229F8BB}" srcId="{C2049FE3-9F89-4EFD-9F83-D03037A04897}" destId="{0434085B-1948-4BB0-8691-99DD58FDBDD5}" srcOrd="0" destOrd="0" parTransId="{B64C2749-955C-460E-B878-94EF6532271A}" sibTransId="{5DE2B13B-D97A-4278-8D88-DC72AE015C0E}"/>
    <dgm:cxn modelId="{A8BFF311-9621-4CDE-B7A4-E9C38AEA1B42}" srcId="{15561919-F2CF-48DF-8DCE-E95C2BB06103}" destId="{C2049FE3-9F89-4EFD-9F83-D03037A04897}" srcOrd="0" destOrd="0" parTransId="{DDCCCDCA-E5CE-4CD2-9B8D-9813F8AEAB16}" sibTransId="{FAAEFEE4-2D14-4B24-B47C-26CC3EB538CC}"/>
    <dgm:cxn modelId="{DA118E7F-4BBD-4742-BCA8-87D50CCC2E8A}" type="presParOf" srcId="{A788B462-22D2-4CBA-B372-FACBF0ED9338}" destId="{D8EABA1E-0A11-48C7-B157-03D82876F542}" srcOrd="0" destOrd="0" presId="urn:microsoft.com/office/officeart/2005/8/layout/vList2"/>
    <dgm:cxn modelId="{0E3F2713-72CB-46A3-B05E-8F235AEA73EE}" type="presParOf" srcId="{A788B462-22D2-4CBA-B372-FACBF0ED9338}" destId="{DFBCF944-3613-425F-8250-3B88B44EA034}"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D93DE1A-287C-4161-B49D-9B986A490F9D}" type="doc">
      <dgm:prSet loTypeId="urn:microsoft.com/office/officeart/2005/8/layout/equation2" loCatId="process" qsTypeId="urn:microsoft.com/office/officeart/2005/8/quickstyle/simple1" qsCatId="simple" csTypeId="urn:microsoft.com/office/officeart/2005/8/colors/accent1_2" csCatId="accent1" phldr="1"/>
      <dgm:spPr/>
    </dgm:pt>
    <dgm:pt modelId="{D3B7583C-BC7E-4401-9F66-71DF9448FE5C}">
      <dgm:prSet phldrT="[Testo]"/>
      <dgm:spPr>
        <a:solidFill>
          <a:srgbClr val="FFFF99"/>
        </a:solidFill>
        <a:ln>
          <a:solidFill>
            <a:schemeClr val="tx1"/>
          </a:solidFill>
        </a:ln>
      </dgm:spPr>
      <dgm:t>
        <a:bodyPr/>
        <a:lstStyle/>
        <a:p>
          <a:r>
            <a:rPr lang="it-IT" dirty="0" smtClean="0">
              <a:solidFill>
                <a:schemeClr val="tx1"/>
              </a:solidFill>
            </a:rPr>
            <a:t>Nei primi anni ‘90 la CE </a:t>
          </a:r>
          <a:r>
            <a:rPr lang="it-IT" dirty="0" err="1" smtClean="0">
              <a:solidFill>
                <a:schemeClr val="tx1"/>
              </a:solidFill>
            </a:rPr>
            <a:t>scopri’</a:t>
          </a:r>
          <a:r>
            <a:rPr lang="it-IT" dirty="0" smtClean="0">
              <a:solidFill>
                <a:schemeClr val="tx1"/>
              </a:solidFill>
            </a:rPr>
            <a:t> che una % alta di PMI che vinceva progetti europei falliva entro due anni</a:t>
          </a:r>
          <a:endParaRPr lang="it-IT" dirty="0">
            <a:solidFill>
              <a:schemeClr val="tx1"/>
            </a:solidFill>
          </a:endParaRPr>
        </a:p>
      </dgm:t>
    </dgm:pt>
    <dgm:pt modelId="{DC8C482C-FE75-4C4F-99CA-0433B2625706}" type="parTrans" cxnId="{6588C460-4811-4350-99EA-5C3F5D25BA5C}">
      <dgm:prSet/>
      <dgm:spPr/>
      <dgm:t>
        <a:bodyPr/>
        <a:lstStyle/>
        <a:p>
          <a:endParaRPr lang="it-IT"/>
        </a:p>
      </dgm:t>
    </dgm:pt>
    <dgm:pt modelId="{D8075C63-2EC6-4859-B620-39F037DE4C66}" type="sibTrans" cxnId="{6588C460-4811-4350-99EA-5C3F5D25BA5C}">
      <dgm:prSet/>
      <dgm:spPr>
        <a:solidFill>
          <a:srgbClr val="FFFF99"/>
        </a:solidFill>
        <a:ln>
          <a:solidFill>
            <a:schemeClr val="tx1"/>
          </a:solidFill>
        </a:ln>
      </dgm:spPr>
      <dgm:t>
        <a:bodyPr/>
        <a:lstStyle/>
        <a:p>
          <a:endParaRPr lang="it-IT">
            <a:solidFill>
              <a:schemeClr val="tx1"/>
            </a:solidFill>
          </a:endParaRPr>
        </a:p>
      </dgm:t>
    </dgm:pt>
    <dgm:pt modelId="{F3BD79E8-AED1-474C-BC6B-5C51D06CC48E}">
      <dgm:prSet phldrT="[Testo]"/>
      <dgm:spPr>
        <a:solidFill>
          <a:srgbClr val="FFFF99"/>
        </a:solidFill>
        <a:ln>
          <a:solidFill>
            <a:schemeClr val="tx1"/>
          </a:solidFill>
        </a:ln>
      </dgm:spPr>
      <dgm:t>
        <a:bodyPr/>
        <a:lstStyle/>
        <a:p>
          <a:r>
            <a:rPr lang="it-IT" dirty="0" smtClean="0">
              <a:solidFill>
                <a:schemeClr val="tx1"/>
              </a:solidFill>
            </a:rPr>
            <a:t>La scelta fu quella di costruire uno strumento che consentisse alle PMI di identificare meglio i suoi fabbisogni: i premi di fattibilità</a:t>
          </a:r>
          <a:endParaRPr lang="it-IT" dirty="0">
            <a:solidFill>
              <a:schemeClr val="tx1"/>
            </a:solidFill>
          </a:endParaRPr>
        </a:p>
      </dgm:t>
    </dgm:pt>
    <dgm:pt modelId="{DBD35F82-364E-4BC2-87EC-CB49F89ED8A0}" type="parTrans" cxnId="{4D5DE03A-F43F-423D-B731-3B4BEBE5BB20}">
      <dgm:prSet/>
      <dgm:spPr/>
      <dgm:t>
        <a:bodyPr/>
        <a:lstStyle/>
        <a:p>
          <a:endParaRPr lang="it-IT"/>
        </a:p>
      </dgm:t>
    </dgm:pt>
    <dgm:pt modelId="{63E8F8CD-FA90-45B5-99F2-D7BEE5929371}" type="sibTrans" cxnId="{4D5DE03A-F43F-423D-B731-3B4BEBE5BB20}">
      <dgm:prSet/>
      <dgm:spPr>
        <a:solidFill>
          <a:srgbClr val="FFFF99"/>
        </a:solidFill>
        <a:ln>
          <a:solidFill>
            <a:schemeClr val="tx1"/>
          </a:solidFill>
        </a:ln>
      </dgm:spPr>
      <dgm:t>
        <a:bodyPr/>
        <a:lstStyle/>
        <a:p>
          <a:endParaRPr lang="it-IT">
            <a:solidFill>
              <a:schemeClr val="tx1"/>
            </a:solidFill>
          </a:endParaRPr>
        </a:p>
      </dgm:t>
    </dgm:pt>
    <dgm:pt modelId="{2A1ABA9E-2B10-46C7-8FE3-D22E1789A07C}">
      <dgm:prSet phldrT="[Testo]"/>
      <dgm:spPr>
        <a:solidFill>
          <a:srgbClr val="FFFF99"/>
        </a:solidFill>
        <a:ln>
          <a:solidFill>
            <a:schemeClr val="tx1"/>
          </a:solidFill>
        </a:ln>
      </dgm:spPr>
      <dgm:t>
        <a:bodyPr/>
        <a:lstStyle/>
        <a:p>
          <a:r>
            <a:rPr lang="it-IT" dirty="0" smtClean="0">
              <a:solidFill>
                <a:schemeClr val="tx1"/>
              </a:solidFill>
            </a:rPr>
            <a:t>Molte aziende non hanno gli strumenti e le informazioni per definire con chiarezza una strategia di innovazione vincente: e questo è un rischio enorme</a:t>
          </a:r>
          <a:endParaRPr lang="it-IT" dirty="0">
            <a:solidFill>
              <a:schemeClr val="tx1"/>
            </a:solidFill>
          </a:endParaRPr>
        </a:p>
      </dgm:t>
    </dgm:pt>
    <dgm:pt modelId="{4CCB7E8D-826C-40EF-B80C-8A3729573B68}" type="parTrans" cxnId="{DC61383C-1640-43AA-8367-D51BC0C8A99E}">
      <dgm:prSet/>
      <dgm:spPr/>
      <dgm:t>
        <a:bodyPr/>
        <a:lstStyle/>
        <a:p>
          <a:endParaRPr lang="it-IT"/>
        </a:p>
      </dgm:t>
    </dgm:pt>
    <dgm:pt modelId="{0D9E838C-8236-4569-8FB6-700EFC6C92D8}" type="sibTrans" cxnId="{DC61383C-1640-43AA-8367-D51BC0C8A99E}">
      <dgm:prSet/>
      <dgm:spPr/>
      <dgm:t>
        <a:bodyPr/>
        <a:lstStyle/>
        <a:p>
          <a:endParaRPr lang="it-IT"/>
        </a:p>
      </dgm:t>
    </dgm:pt>
    <dgm:pt modelId="{CC9CAEF8-B10B-43D6-BB42-8EA46E4CA78D}" type="pres">
      <dgm:prSet presAssocID="{ED93DE1A-287C-4161-B49D-9B986A490F9D}" presName="Name0" presStyleCnt="0">
        <dgm:presLayoutVars>
          <dgm:dir/>
          <dgm:resizeHandles val="exact"/>
        </dgm:presLayoutVars>
      </dgm:prSet>
      <dgm:spPr/>
    </dgm:pt>
    <dgm:pt modelId="{1934ADF2-BB64-4710-B518-D06674374889}" type="pres">
      <dgm:prSet presAssocID="{ED93DE1A-287C-4161-B49D-9B986A490F9D}" presName="vNodes" presStyleCnt="0"/>
      <dgm:spPr/>
    </dgm:pt>
    <dgm:pt modelId="{6466131F-B9D2-4092-BDF6-230F4BDE6A88}" type="pres">
      <dgm:prSet presAssocID="{D3B7583C-BC7E-4401-9F66-71DF9448FE5C}" presName="node" presStyleLbl="node1" presStyleIdx="0" presStyleCnt="3" custScaleX="221743">
        <dgm:presLayoutVars>
          <dgm:bulletEnabled val="1"/>
        </dgm:presLayoutVars>
      </dgm:prSet>
      <dgm:spPr/>
      <dgm:t>
        <a:bodyPr/>
        <a:lstStyle/>
        <a:p>
          <a:endParaRPr lang="it-IT"/>
        </a:p>
      </dgm:t>
    </dgm:pt>
    <dgm:pt modelId="{10AF31A2-CE60-46CF-9990-399CAF4D9EF7}" type="pres">
      <dgm:prSet presAssocID="{D8075C63-2EC6-4859-B620-39F037DE4C66}" presName="spacerT" presStyleCnt="0"/>
      <dgm:spPr/>
    </dgm:pt>
    <dgm:pt modelId="{08DA0477-65E6-421B-B881-872E49059FCB}" type="pres">
      <dgm:prSet presAssocID="{D8075C63-2EC6-4859-B620-39F037DE4C66}" presName="sibTrans" presStyleLbl="sibTrans2D1" presStyleIdx="0" presStyleCnt="2"/>
      <dgm:spPr/>
      <dgm:t>
        <a:bodyPr/>
        <a:lstStyle/>
        <a:p>
          <a:endParaRPr lang="it-IT"/>
        </a:p>
      </dgm:t>
    </dgm:pt>
    <dgm:pt modelId="{FAF5E217-1E40-4BDB-AAC4-8C1703F74FEF}" type="pres">
      <dgm:prSet presAssocID="{D8075C63-2EC6-4859-B620-39F037DE4C66}" presName="spacerB" presStyleCnt="0"/>
      <dgm:spPr/>
    </dgm:pt>
    <dgm:pt modelId="{1864C85C-058A-4DED-BFF7-E0A0C7E6ED38}" type="pres">
      <dgm:prSet presAssocID="{F3BD79E8-AED1-474C-BC6B-5C51D06CC48E}" presName="node" presStyleLbl="node1" presStyleIdx="1" presStyleCnt="3" custScaleX="221743">
        <dgm:presLayoutVars>
          <dgm:bulletEnabled val="1"/>
        </dgm:presLayoutVars>
      </dgm:prSet>
      <dgm:spPr/>
      <dgm:t>
        <a:bodyPr/>
        <a:lstStyle/>
        <a:p>
          <a:endParaRPr lang="it-IT"/>
        </a:p>
      </dgm:t>
    </dgm:pt>
    <dgm:pt modelId="{AB5F0A7C-DE37-4C0A-AF0B-7FF18E1CC9FE}" type="pres">
      <dgm:prSet presAssocID="{ED93DE1A-287C-4161-B49D-9B986A490F9D}" presName="sibTransLast" presStyleLbl="sibTrans2D1" presStyleIdx="1" presStyleCnt="2"/>
      <dgm:spPr/>
      <dgm:t>
        <a:bodyPr/>
        <a:lstStyle/>
        <a:p>
          <a:endParaRPr lang="it-IT"/>
        </a:p>
      </dgm:t>
    </dgm:pt>
    <dgm:pt modelId="{6D1656BD-88E5-4A8C-9280-68709769AF0C}" type="pres">
      <dgm:prSet presAssocID="{ED93DE1A-287C-4161-B49D-9B986A490F9D}" presName="connectorText" presStyleLbl="sibTrans2D1" presStyleIdx="1" presStyleCnt="2"/>
      <dgm:spPr/>
      <dgm:t>
        <a:bodyPr/>
        <a:lstStyle/>
        <a:p>
          <a:endParaRPr lang="it-IT"/>
        </a:p>
      </dgm:t>
    </dgm:pt>
    <dgm:pt modelId="{5EFF11EF-119E-4427-A62D-2F8419FD4FE4}" type="pres">
      <dgm:prSet presAssocID="{ED93DE1A-287C-4161-B49D-9B986A490F9D}" presName="lastNode" presStyleLbl="node1" presStyleIdx="2" presStyleCnt="3">
        <dgm:presLayoutVars>
          <dgm:bulletEnabled val="1"/>
        </dgm:presLayoutVars>
      </dgm:prSet>
      <dgm:spPr/>
      <dgm:t>
        <a:bodyPr/>
        <a:lstStyle/>
        <a:p>
          <a:endParaRPr lang="it-IT"/>
        </a:p>
      </dgm:t>
    </dgm:pt>
  </dgm:ptLst>
  <dgm:cxnLst>
    <dgm:cxn modelId="{C92F6AB4-37AB-4322-BE77-3B00614FBD69}" type="presOf" srcId="{ED93DE1A-287C-4161-B49D-9B986A490F9D}" destId="{CC9CAEF8-B10B-43D6-BB42-8EA46E4CA78D}" srcOrd="0" destOrd="0" presId="urn:microsoft.com/office/officeart/2005/8/layout/equation2"/>
    <dgm:cxn modelId="{8069A882-7F02-41BF-A58F-884A0031EF05}" type="presOf" srcId="{63E8F8CD-FA90-45B5-99F2-D7BEE5929371}" destId="{6D1656BD-88E5-4A8C-9280-68709769AF0C}" srcOrd="1" destOrd="0" presId="urn:microsoft.com/office/officeart/2005/8/layout/equation2"/>
    <dgm:cxn modelId="{715DCD69-9696-40A7-B1B8-8C8376446C09}" type="presOf" srcId="{63E8F8CD-FA90-45B5-99F2-D7BEE5929371}" destId="{AB5F0A7C-DE37-4C0A-AF0B-7FF18E1CC9FE}" srcOrd="0" destOrd="0" presId="urn:microsoft.com/office/officeart/2005/8/layout/equation2"/>
    <dgm:cxn modelId="{6588C460-4811-4350-99EA-5C3F5D25BA5C}" srcId="{ED93DE1A-287C-4161-B49D-9B986A490F9D}" destId="{D3B7583C-BC7E-4401-9F66-71DF9448FE5C}" srcOrd="0" destOrd="0" parTransId="{DC8C482C-FE75-4C4F-99CA-0433B2625706}" sibTransId="{D8075C63-2EC6-4859-B620-39F037DE4C66}"/>
    <dgm:cxn modelId="{ADC53EAD-0DD5-44B7-BE75-6C54E6CA6A55}" type="presOf" srcId="{2A1ABA9E-2B10-46C7-8FE3-D22E1789A07C}" destId="{5EFF11EF-119E-4427-A62D-2F8419FD4FE4}" srcOrd="0" destOrd="0" presId="urn:microsoft.com/office/officeart/2005/8/layout/equation2"/>
    <dgm:cxn modelId="{DF0CBD72-0FC1-4C9A-9105-010290797C06}" type="presOf" srcId="{F3BD79E8-AED1-474C-BC6B-5C51D06CC48E}" destId="{1864C85C-058A-4DED-BFF7-E0A0C7E6ED38}" srcOrd="0" destOrd="0" presId="urn:microsoft.com/office/officeart/2005/8/layout/equation2"/>
    <dgm:cxn modelId="{4D5DE03A-F43F-423D-B731-3B4BEBE5BB20}" srcId="{ED93DE1A-287C-4161-B49D-9B986A490F9D}" destId="{F3BD79E8-AED1-474C-BC6B-5C51D06CC48E}" srcOrd="1" destOrd="0" parTransId="{DBD35F82-364E-4BC2-87EC-CB49F89ED8A0}" sibTransId="{63E8F8CD-FA90-45B5-99F2-D7BEE5929371}"/>
    <dgm:cxn modelId="{A22C9D79-9F82-43DD-AF15-55F6819AEAFF}" type="presOf" srcId="{D3B7583C-BC7E-4401-9F66-71DF9448FE5C}" destId="{6466131F-B9D2-4092-BDF6-230F4BDE6A88}" srcOrd="0" destOrd="0" presId="urn:microsoft.com/office/officeart/2005/8/layout/equation2"/>
    <dgm:cxn modelId="{DC61383C-1640-43AA-8367-D51BC0C8A99E}" srcId="{ED93DE1A-287C-4161-B49D-9B986A490F9D}" destId="{2A1ABA9E-2B10-46C7-8FE3-D22E1789A07C}" srcOrd="2" destOrd="0" parTransId="{4CCB7E8D-826C-40EF-B80C-8A3729573B68}" sibTransId="{0D9E838C-8236-4569-8FB6-700EFC6C92D8}"/>
    <dgm:cxn modelId="{73B2484C-2FE4-43D9-A8FC-32403FD95955}" type="presOf" srcId="{D8075C63-2EC6-4859-B620-39F037DE4C66}" destId="{08DA0477-65E6-421B-B881-872E49059FCB}" srcOrd="0" destOrd="0" presId="urn:microsoft.com/office/officeart/2005/8/layout/equation2"/>
    <dgm:cxn modelId="{120745EC-F395-436E-85FF-5DAA1081D6FD}" type="presParOf" srcId="{CC9CAEF8-B10B-43D6-BB42-8EA46E4CA78D}" destId="{1934ADF2-BB64-4710-B518-D06674374889}" srcOrd="0" destOrd="0" presId="urn:microsoft.com/office/officeart/2005/8/layout/equation2"/>
    <dgm:cxn modelId="{DE86B82B-D9F4-4798-9EC1-3712B5A346C7}" type="presParOf" srcId="{1934ADF2-BB64-4710-B518-D06674374889}" destId="{6466131F-B9D2-4092-BDF6-230F4BDE6A88}" srcOrd="0" destOrd="0" presId="urn:microsoft.com/office/officeart/2005/8/layout/equation2"/>
    <dgm:cxn modelId="{BBAB2389-2D92-4840-A4CC-63A4F52F2C46}" type="presParOf" srcId="{1934ADF2-BB64-4710-B518-D06674374889}" destId="{10AF31A2-CE60-46CF-9990-399CAF4D9EF7}" srcOrd="1" destOrd="0" presId="urn:microsoft.com/office/officeart/2005/8/layout/equation2"/>
    <dgm:cxn modelId="{A64B70FB-D310-4F76-A99F-C014D59F6A25}" type="presParOf" srcId="{1934ADF2-BB64-4710-B518-D06674374889}" destId="{08DA0477-65E6-421B-B881-872E49059FCB}" srcOrd="2" destOrd="0" presId="urn:microsoft.com/office/officeart/2005/8/layout/equation2"/>
    <dgm:cxn modelId="{7D7313D2-DC7C-4CB7-AE43-FAF1929C8F5E}" type="presParOf" srcId="{1934ADF2-BB64-4710-B518-D06674374889}" destId="{FAF5E217-1E40-4BDB-AAC4-8C1703F74FEF}" srcOrd="3" destOrd="0" presId="urn:microsoft.com/office/officeart/2005/8/layout/equation2"/>
    <dgm:cxn modelId="{57E824E2-3CBC-459D-A246-B0F529E21FE5}" type="presParOf" srcId="{1934ADF2-BB64-4710-B518-D06674374889}" destId="{1864C85C-058A-4DED-BFF7-E0A0C7E6ED38}" srcOrd="4" destOrd="0" presId="urn:microsoft.com/office/officeart/2005/8/layout/equation2"/>
    <dgm:cxn modelId="{BEF9A3CD-93CF-4642-B997-BA7BA7C3D798}" type="presParOf" srcId="{CC9CAEF8-B10B-43D6-BB42-8EA46E4CA78D}" destId="{AB5F0A7C-DE37-4C0A-AF0B-7FF18E1CC9FE}" srcOrd="1" destOrd="0" presId="urn:microsoft.com/office/officeart/2005/8/layout/equation2"/>
    <dgm:cxn modelId="{A0B6643B-E143-4A6E-826D-A6FED6139000}" type="presParOf" srcId="{AB5F0A7C-DE37-4C0A-AF0B-7FF18E1CC9FE}" destId="{6D1656BD-88E5-4A8C-9280-68709769AF0C}" srcOrd="0" destOrd="0" presId="urn:microsoft.com/office/officeart/2005/8/layout/equation2"/>
    <dgm:cxn modelId="{60A846FE-FC60-4B44-98E2-E3E450930409}" type="presParOf" srcId="{CC9CAEF8-B10B-43D6-BB42-8EA46E4CA78D}" destId="{5EFF11EF-119E-4427-A62D-2F8419FD4FE4}" srcOrd="2" destOrd="0" presId="urn:microsoft.com/office/officeart/2005/8/layout/equati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ADCB69C-2B90-4BB3-A68A-6171251BF485}" type="doc">
      <dgm:prSet loTypeId="urn:microsoft.com/office/officeart/2005/8/layout/arrow3" loCatId="relationship" qsTypeId="urn:microsoft.com/office/officeart/2005/8/quickstyle/simple1" qsCatId="simple" csTypeId="urn:microsoft.com/office/officeart/2005/8/colors/accent0_1" csCatId="mainScheme" phldr="1"/>
      <dgm:spPr/>
      <dgm:t>
        <a:bodyPr/>
        <a:lstStyle/>
        <a:p>
          <a:endParaRPr lang="it-IT"/>
        </a:p>
      </dgm:t>
    </dgm:pt>
    <dgm:pt modelId="{94EB15E4-F82E-4719-B862-D662E2A0B03D}">
      <dgm:prSet phldrT="[Testo]" custT="1"/>
      <dgm:spPr/>
      <dgm:t>
        <a:bodyPr/>
        <a:lstStyle/>
        <a:p>
          <a:r>
            <a:rPr lang="it-IT" sz="2400" dirty="0" smtClean="0"/>
            <a:t>Un progetto pensato bene </a:t>
          </a:r>
          <a:r>
            <a:rPr lang="it-IT" sz="2400" dirty="0" err="1" smtClean="0"/>
            <a:t>puo’</a:t>
          </a:r>
          <a:r>
            <a:rPr lang="it-IT" sz="2400" dirty="0" smtClean="0"/>
            <a:t> essere respinto al primo tentativo, ma prima o poi viene finanziato</a:t>
          </a:r>
          <a:endParaRPr lang="it-IT" sz="2400" dirty="0"/>
        </a:p>
      </dgm:t>
    </dgm:pt>
    <dgm:pt modelId="{988965BC-E016-414C-9957-6E54E3090AA4}" type="parTrans" cxnId="{3E73B986-708F-4310-ABEC-7D59E53DEA3D}">
      <dgm:prSet/>
      <dgm:spPr/>
      <dgm:t>
        <a:bodyPr/>
        <a:lstStyle/>
        <a:p>
          <a:endParaRPr lang="it-IT"/>
        </a:p>
      </dgm:t>
    </dgm:pt>
    <dgm:pt modelId="{DBB448B4-E20E-4D9F-907B-317BA69012E7}" type="sibTrans" cxnId="{3E73B986-708F-4310-ABEC-7D59E53DEA3D}">
      <dgm:prSet/>
      <dgm:spPr/>
      <dgm:t>
        <a:bodyPr/>
        <a:lstStyle/>
        <a:p>
          <a:endParaRPr lang="it-IT"/>
        </a:p>
      </dgm:t>
    </dgm:pt>
    <dgm:pt modelId="{A0787539-12D4-4F6E-BE74-78B73E010C5C}">
      <dgm:prSet phldrT="[Testo]" custT="1"/>
      <dgm:spPr/>
      <dgm:t>
        <a:bodyPr/>
        <a:lstStyle/>
        <a:p>
          <a:r>
            <a:rPr lang="it-IT" sz="2400" dirty="0" smtClean="0"/>
            <a:t>Un progetto pensato male, anche se finanziato (e capita di rado) non conduce a nessun risultato di business</a:t>
          </a:r>
          <a:endParaRPr lang="it-IT" sz="2400" dirty="0"/>
        </a:p>
      </dgm:t>
    </dgm:pt>
    <dgm:pt modelId="{2939236A-2441-4C9D-BDC1-5322755C4B38}" type="parTrans" cxnId="{74456171-5884-42B5-861E-C51DA846D90A}">
      <dgm:prSet/>
      <dgm:spPr/>
      <dgm:t>
        <a:bodyPr/>
        <a:lstStyle/>
        <a:p>
          <a:endParaRPr lang="it-IT"/>
        </a:p>
      </dgm:t>
    </dgm:pt>
    <dgm:pt modelId="{29AD00EF-B67F-441E-B467-69AF69A3D0A3}" type="sibTrans" cxnId="{74456171-5884-42B5-861E-C51DA846D90A}">
      <dgm:prSet/>
      <dgm:spPr/>
      <dgm:t>
        <a:bodyPr/>
        <a:lstStyle/>
        <a:p>
          <a:endParaRPr lang="it-IT"/>
        </a:p>
      </dgm:t>
    </dgm:pt>
    <dgm:pt modelId="{5648DFE7-E0AC-41E5-84F8-81CB69B0562F}" type="pres">
      <dgm:prSet presAssocID="{AADCB69C-2B90-4BB3-A68A-6171251BF485}" presName="compositeShape" presStyleCnt="0">
        <dgm:presLayoutVars>
          <dgm:chMax val="2"/>
          <dgm:dir/>
          <dgm:resizeHandles val="exact"/>
        </dgm:presLayoutVars>
      </dgm:prSet>
      <dgm:spPr/>
      <dgm:t>
        <a:bodyPr/>
        <a:lstStyle/>
        <a:p>
          <a:endParaRPr lang="it-IT"/>
        </a:p>
      </dgm:t>
    </dgm:pt>
    <dgm:pt modelId="{DD8DD290-F58C-4BE6-8E19-0A29F52C9EDA}" type="pres">
      <dgm:prSet presAssocID="{AADCB69C-2B90-4BB3-A68A-6171251BF485}" presName="divider" presStyleLbl="fgShp" presStyleIdx="0" presStyleCnt="1"/>
      <dgm:spPr>
        <a:solidFill>
          <a:srgbClr val="CCFFFF"/>
        </a:solidFill>
        <a:ln>
          <a:solidFill>
            <a:schemeClr val="tx1"/>
          </a:solidFill>
        </a:ln>
      </dgm:spPr>
    </dgm:pt>
    <dgm:pt modelId="{C9AB731B-9DA0-4FC5-B57F-3EB1FDA4330C}" type="pres">
      <dgm:prSet presAssocID="{94EB15E4-F82E-4719-B862-D662E2A0B03D}" presName="downArrow" presStyleLbl="node1" presStyleIdx="0" presStyleCnt="2" custLinFactNeighborX="-31433"/>
      <dgm:spPr>
        <a:solidFill>
          <a:srgbClr val="CCFFFF"/>
        </a:solidFill>
      </dgm:spPr>
    </dgm:pt>
    <dgm:pt modelId="{8F5FF665-C5FC-4F95-AF18-98EBD89BB81E}" type="pres">
      <dgm:prSet presAssocID="{94EB15E4-F82E-4719-B862-D662E2A0B03D}" presName="downArrowText" presStyleLbl="revTx" presStyleIdx="0" presStyleCnt="2" custScaleX="213472">
        <dgm:presLayoutVars>
          <dgm:bulletEnabled val="1"/>
        </dgm:presLayoutVars>
      </dgm:prSet>
      <dgm:spPr/>
      <dgm:t>
        <a:bodyPr/>
        <a:lstStyle/>
        <a:p>
          <a:endParaRPr lang="it-IT"/>
        </a:p>
      </dgm:t>
    </dgm:pt>
    <dgm:pt modelId="{B17018E0-2B0C-40FE-BE3A-3B8198EC0EA2}" type="pres">
      <dgm:prSet presAssocID="{A0787539-12D4-4F6E-BE74-78B73E010C5C}" presName="upArrow" presStyleLbl="node1" presStyleIdx="1" presStyleCnt="2" custLinFactNeighborX="30228"/>
      <dgm:spPr>
        <a:solidFill>
          <a:srgbClr val="CCFFFF"/>
        </a:solidFill>
      </dgm:spPr>
    </dgm:pt>
    <dgm:pt modelId="{C6609138-29EA-4B22-828B-BD70324F741F}" type="pres">
      <dgm:prSet presAssocID="{A0787539-12D4-4F6E-BE74-78B73E010C5C}" presName="upArrowText" presStyleLbl="revTx" presStyleIdx="1" presStyleCnt="2" custScaleX="197851">
        <dgm:presLayoutVars>
          <dgm:bulletEnabled val="1"/>
        </dgm:presLayoutVars>
      </dgm:prSet>
      <dgm:spPr/>
      <dgm:t>
        <a:bodyPr/>
        <a:lstStyle/>
        <a:p>
          <a:endParaRPr lang="it-IT"/>
        </a:p>
      </dgm:t>
    </dgm:pt>
  </dgm:ptLst>
  <dgm:cxnLst>
    <dgm:cxn modelId="{FBCAFD16-0183-49D9-A8AB-987C98E5EBCB}" type="presOf" srcId="{AADCB69C-2B90-4BB3-A68A-6171251BF485}" destId="{5648DFE7-E0AC-41E5-84F8-81CB69B0562F}" srcOrd="0" destOrd="0" presId="urn:microsoft.com/office/officeart/2005/8/layout/arrow3"/>
    <dgm:cxn modelId="{630A8ABA-FCCE-4761-9EFD-D174D8711F42}" type="presOf" srcId="{94EB15E4-F82E-4719-B862-D662E2A0B03D}" destId="{8F5FF665-C5FC-4F95-AF18-98EBD89BB81E}" srcOrd="0" destOrd="0" presId="urn:microsoft.com/office/officeart/2005/8/layout/arrow3"/>
    <dgm:cxn modelId="{3E73B986-708F-4310-ABEC-7D59E53DEA3D}" srcId="{AADCB69C-2B90-4BB3-A68A-6171251BF485}" destId="{94EB15E4-F82E-4719-B862-D662E2A0B03D}" srcOrd="0" destOrd="0" parTransId="{988965BC-E016-414C-9957-6E54E3090AA4}" sibTransId="{DBB448B4-E20E-4D9F-907B-317BA69012E7}"/>
    <dgm:cxn modelId="{74456171-5884-42B5-861E-C51DA846D90A}" srcId="{AADCB69C-2B90-4BB3-A68A-6171251BF485}" destId="{A0787539-12D4-4F6E-BE74-78B73E010C5C}" srcOrd="1" destOrd="0" parTransId="{2939236A-2441-4C9D-BDC1-5322755C4B38}" sibTransId="{29AD00EF-B67F-441E-B467-69AF69A3D0A3}"/>
    <dgm:cxn modelId="{A74F3C47-F451-437A-B53A-8A2E49E460B6}" type="presOf" srcId="{A0787539-12D4-4F6E-BE74-78B73E010C5C}" destId="{C6609138-29EA-4B22-828B-BD70324F741F}" srcOrd="0" destOrd="0" presId="urn:microsoft.com/office/officeart/2005/8/layout/arrow3"/>
    <dgm:cxn modelId="{A6505530-92BB-4E1A-97A1-D4D4E24A1A0F}" type="presParOf" srcId="{5648DFE7-E0AC-41E5-84F8-81CB69B0562F}" destId="{DD8DD290-F58C-4BE6-8E19-0A29F52C9EDA}" srcOrd="0" destOrd="0" presId="urn:microsoft.com/office/officeart/2005/8/layout/arrow3"/>
    <dgm:cxn modelId="{33FACA03-339B-4D26-9B68-B5E3AED97FD6}" type="presParOf" srcId="{5648DFE7-E0AC-41E5-84F8-81CB69B0562F}" destId="{C9AB731B-9DA0-4FC5-B57F-3EB1FDA4330C}" srcOrd="1" destOrd="0" presId="urn:microsoft.com/office/officeart/2005/8/layout/arrow3"/>
    <dgm:cxn modelId="{EA21CCF2-1CC2-4726-B030-6A873805F197}" type="presParOf" srcId="{5648DFE7-E0AC-41E5-84F8-81CB69B0562F}" destId="{8F5FF665-C5FC-4F95-AF18-98EBD89BB81E}" srcOrd="2" destOrd="0" presId="urn:microsoft.com/office/officeart/2005/8/layout/arrow3"/>
    <dgm:cxn modelId="{01F498B5-4B3D-4990-A76D-DBF263A01DEC}" type="presParOf" srcId="{5648DFE7-E0AC-41E5-84F8-81CB69B0562F}" destId="{B17018E0-2B0C-40FE-BE3A-3B8198EC0EA2}" srcOrd="3" destOrd="0" presId="urn:microsoft.com/office/officeart/2005/8/layout/arrow3"/>
    <dgm:cxn modelId="{314485D2-488A-4F75-8286-DFB17FA640D6}" type="presParOf" srcId="{5648DFE7-E0AC-41E5-84F8-81CB69B0562F}" destId="{C6609138-29EA-4B22-828B-BD70324F741F}" srcOrd="4" destOrd="0" presId="urn:microsoft.com/office/officeart/2005/8/layout/arrow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EABA1E-0A11-48C7-B157-03D82876F542}">
      <dsp:nvSpPr>
        <dsp:cNvPr id="0" name=""/>
        <dsp:cNvSpPr/>
      </dsp:nvSpPr>
      <dsp:spPr>
        <a:xfrm>
          <a:off x="0" y="72010"/>
          <a:ext cx="8424936" cy="983384"/>
        </a:xfrm>
        <a:prstGeom prst="roundRect">
          <a:avLst/>
        </a:prstGeom>
        <a:solidFill>
          <a:srgbClr val="FFFFCC"/>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lvl="0" algn="l" defTabSz="1822450">
            <a:lnSpc>
              <a:spcPct val="90000"/>
            </a:lnSpc>
            <a:spcBef>
              <a:spcPct val="0"/>
            </a:spcBef>
            <a:spcAft>
              <a:spcPct val="35000"/>
            </a:spcAft>
          </a:pPr>
          <a:r>
            <a:rPr lang="it-IT" sz="4100" kern="1200" dirty="0" err="1" smtClean="0">
              <a:solidFill>
                <a:schemeClr val="tx1"/>
              </a:solidFill>
            </a:rPr>
            <a:t>Transazionalità</a:t>
          </a:r>
          <a:endParaRPr lang="it-IT" sz="4100" kern="1200" dirty="0">
            <a:solidFill>
              <a:schemeClr val="tx1"/>
            </a:solidFill>
          </a:endParaRPr>
        </a:p>
      </dsp:txBody>
      <dsp:txXfrm>
        <a:off x="48005" y="120015"/>
        <a:ext cx="8328926" cy="887374"/>
      </dsp:txXfrm>
    </dsp:sp>
    <dsp:sp modelId="{DFBCF944-3613-425F-8250-3B88B44EA034}">
      <dsp:nvSpPr>
        <dsp:cNvPr id="0" name=""/>
        <dsp:cNvSpPr/>
      </dsp:nvSpPr>
      <dsp:spPr>
        <a:xfrm>
          <a:off x="0" y="1056961"/>
          <a:ext cx="8424936" cy="1909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7492" tIns="52070" rIns="291592" bIns="52070" numCol="1" spcCol="1270" anchor="t" anchorCtr="0">
          <a:noAutofit/>
        </a:bodyPr>
        <a:lstStyle/>
        <a:p>
          <a:pPr marL="285750" lvl="1" indent="-285750" algn="l" defTabSz="1422400">
            <a:lnSpc>
              <a:spcPct val="90000"/>
            </a:lnSpc>
            <a:spcBef>
              <a:spcPct val="0"/>
            </a:spcBef>
            <a:spcAft>
              <a:spcPct val="20000"/>
            </a:spcAft>
            <a:buChar char="••"/>
          </a:pPr>
          <a:r>
            <a:rPr lang="en-US" sz="3200" kern="1200" dirty="0" smtClean="0"/>
            <a:t>Three legal entities. Each of the three shall be established in a different Member State or associated country. All three legal entities shall be independent of each other. </a:t>
          </a:r>
          <a:endParaRPr lang="it-IT" sz="3200" kern="1200" dirty="0"/>
        </a:p>
      </dsp:txBody>
      <dsp:txXfrm>
        <a:off x="0" y="1056961"/>
        <a:ext cx="8424936" cy="19095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66131F-B9D2-4092-BDF6-230F4BDE6A88}">
      <dsp:nvSpPr>
        <dsp:cNvPr id="0" name=""/>
        <dsp:cNvSpPr/>
      </dsp:nvSpPr>
      <dsp:spPr>
        <a:xfrm>
          <a:off x="356373" y="1867"/>
          <a:ext cx="3283020" cy="1480551"/>
        </a:xfrm>
        <a:prstGeom prst="ellipse">
          <a:avLst/>
        </a:prstGeom>
        <a:solidFill>
          <a:srgbClr val="FFFF99"/>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it-IT" sz="1300" kern="1200" dirty="0" smtClean="0">
              <a:solidFill>
                <a:schemeClr val="tx1"/>
              </a:solidFill>
            </a:rPr>
            <a:t>Nei primi anni ‘90 la CE </a:t>
          </a:r>
          <a:r>
            <a:rPr lang="it-IT" sz="1300" kern="1200" dirty="0" err="1" smtClean="0">
              <a:solidFill>
                <a:schemeClr val="tx1"/>
              </a:solidFill>
            </a:rPr>
            <a:t>scopri’</a:t>
          </a:r>
          <a:r>
            <a:rPr lang="it-IT" sz="1300" kern="1200" dirty="0" smtClean="0">
              <a:solidFill>
                <a:schemeClr val="tx1"/>
              </a:solidFill>
            </a:rPr>
            <a:t> che una % alta di PMI che vinceva progetti europei falliva entro due anni</a:t>
          </a:r>
          <a:endParaRPr lang="it-IT" sz="1300" kern="1200" dirty="0">
            <a:solidFill>
              <a:schemeClr val="tx1"/>
            </a:solidFill>
          </a:endParaRPr>
        </a:p>
      </dsp:txBody>
      <dsp:txXfrm>
        <a:off x="837160" y="218689"/>
        <a:ext cx="2321446" cy="1046907"/>
      </dsp:txXfrm>
    </dsp:sp>
    <dsp:sp modelId="{08DA0477-65E6-421B-B881-872E49059FCB}">
      <dsp:nvSpPr>
        <dsp:cNvPr id="0" name=""/>
        <dsp:cNvSpPr/>
      </dsp:nvSpPr>
      <dsp:spPr>
        <a:xfrm>
          <a:off x="1568523" y="1602639"/>
          <a:ext cx="858720" cy="858720"/>
        </a:xfrm>
        <a:prstGeom prst="mathPlus">
          <a:avLst/>
        </a:prstGeom>
        <a:solidFill>
          <a:srgbClr val="FFFF99"/>
        </a:solidFill>
        <a:ln>
          <a:solidFill>
            <a:schemeClr val="tx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it-IT" sz="1100" kern="1200">
            <a:solidFill>
              <a:schemeClr val="tx1"/>
            </a:solidFill>
          </a:endParaRPr>
        </a:p>
      </dsp:txBody>
      <dsp:txXfrm>
        <a:off x="1682346" y="1931014"/>
        <a:ext cx="631074" cy="201970"/>
      </dsp:txXfrm>
    </dsp:sp>
    <dsp:sp modelId="{1864C85C-058A-4DED-BFF7-E0A0C7E6ED38}">
      <dsp:nvSpPr>
        <dsp:cNvPr id="0" name=""/>
        <dsp:cNvSpPr/>
      </dsp:nvSpPr>
      <dsp:spPr>
        <a:xfrm>
          <a:off x="356373" y="2581580"/>
          <a:ext cx="3283020" cy="1480551"/>
        </a:xfrm>
        <a:prstGeom prst="ellipse">
          <a:avLst/>
        </a:prstGeom>
        <a:solidFill>
          <a:srgbClr val="FFFF99"/>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it-IT" sz="1300" kern="1200" dirty="0" smtClean="0">
              <a:solidFill>
                <a:schemeClr val="tx1"/>
              </a:solidFill>
            </a:rPr>
            <a:t>La scelta fu quella di costruire uno strumento che consentisse alle PMI di identificare meglio i suoi fabbisogni: i premi di fattibilità</a:t>
          </a:r>
          <a:endParaRPr lang="it-IT" sz="1300" kern="1200" dirty="0">
            <a:solidFill>
              <a:schemeClr val="tx1"/>
            </a:solidFill>
          </a:endParaRPr>
        </a:p>
      </dsp:txBody>
      <dsp:txXfrm>
        <a:off x="837160" y="2798402"/>
        <a:ext cx="2321446" cy="1046907"/>
      </dsp:txXfrm>
    </dsp:sp>
    <dsp:sp modelId="{AB5F0A7C-DE37-4C0A-AF0B-7FF18E1CC9FE}">
      <dsp:nvSpPr>
        <dsp:cNvPr id="0" name=""/>
        <dsp:cNvSpPr/>
      </dsp:nvSpPr>
      <dsp:spPr>
        <a:xfrm>
          <a:off x="3861475" y="1756617"/>
          <a:ext cx="470815" cy="550765"/>
        </a:xfrm>
        <a:prstGeom prst="rightArrow">
          <a:avLst>
            <a:gd name="adj1" fmla="val 60000"/>
            <a:gd name="adj2" fmla="val 50000"/>
          </a:avLst>
        </a:prstGeom>
        <a:solidFill>
          <a:srgbClr val="FFFF99"/>
        </a:solidFill>
        <a:ln>
          <a:solidFill>
            <a:schemeClr val="tx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it-IT" sz="1100" kern="1200">
            <a:solidFill>
              <a:schemeClr val="tx1"/>
            </a:solidFill>
          </a:endParaRPr>
        </a:p>
      </dsp:txBody>
      <dsp:txXfrm>
        <a:off x="3861475" y="1866770"/>
        <a:ext cx="329571" cy="330459"/>
      </dsp:txXfrm>
    </dsp:sp>
    <dsp:sp modelId="{5EFF11EF-119E-4427-A62D-2F8419FD4FE4}">
      <dsp:nvSpPr>
        <dsp:cNvPr id="0" name=""/>
        <dsp:cNvSpPr/>
      </dsp:nvSpPr>
      <dsp:spPr>
        <a:xfrm>
          <a:off x="4527724" y="551448"/>
          <a:ext cx="2961103" cy="2961103"/>
        </a:xfrm>
        <a:prstGeom prst="ellipse">
          <a:avLst/>
        </a:prstGeom>
        <a:solidFill>
          <a:srgbClr val="FFFF99"/>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it-IT" sz="1700" kern="1200" dirty="0" smtClean="0">
              <a:solidFill>
                <a:schemeClr val="tx1"/>
              </a:solidFill>
            </a:rPr>
            <a:t>Molte aziende non hanno gli strumenti e le informazioni per definire con chiarezza una strategia di innovazione vincente: e questo è un rischio enorme</a:t>
          </a:r>
          <a:endParaRPr lang="it-IT" sz="1700" kern="1200" dirty="0">
            <a:solidFill>
              <a:schemeClr val="tx1"/>
            </a:solidFill>
          </a:endParaRPr>
        </a:p>
      </dsp:txBody>
      <dsp:txXfrm>
        <a:off x="4961367" y="985091"/>
        <a:ext cx="2093817" cy="209381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8DD290-F58C-4BE6-8E19-0A29F52C9EDA}">
      <dsp:nvSpPr>
        <dsp:cNvPr id="0" name=""/>
        <dsp:cNvSpPr/>
      </dsp:nvSpPr>
      <dsp:spPr>
        <a:xfrm rot="21300000">
          <a:off x="19297" y="1512417"/>
          <a:ext cx="6249765" cy="715692"/>
        </a:xfrm>
        <a:prstGeom prst="mathMinus">
          <a:avLst/>
        </a:prstGeom>
        <a:solidFill>
          <a:srgbClr val="CCFFFF"/>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sp>
    <dsp:sp modelId="{C9AB731B-9DA0-4FC5-B57F-3EB1FDA4330C}">
      <dsp:nvSpPr>
        <dsp:cNvPr id="0" name=""/>
        <dsp:cNvSpPr/>
      </dsp:nvSpPr>
      <dsp:spPr>
        <a:xfrm>
          <a:off x="161617" y="187026"/>
          <a:ext cx="1886508" cy="1496211"/>
        </a:xfrm>
        <a:prstGeom prst="downArrow">
          <a:avLst/>
        </a:prstGeom>
        <a:solidFill>
          <a:srgbClr val="CCFFFF"/>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5FF665-C5FC-4F95-AF18-98EBD89BB81E}">
      <dsp:nvSpPr>
        <dsp:cNvPr id="0" name=""/>
        <dsp:cNvSpPr/>
      </dsp:nvSpPr>
      <dsp:spPr>
        <a:xfrm>
          <a:off x="2191146" y="0"/>
          <a:ext cx="4295644" cy="15710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it-IT" sz="2400" kern="1200" dirty="0" smtClean="0"/>
            <a:t>Un progetto pensato bene </a:t>
          </a:r>
          <a:r>
            <a:rPr lang="it-IT" sz="2400" kern="1200" dirty="0" err="1" smtClean="0"/>
            <a:t>puo’</a:t>
          </a:r>
          <a:r>
            <a:rPr lang="it-IT" sz="2400" kern="1200" dirty="0" smtClean="0"/>
            <a:t> essere respinto al primo tentativo, ma prima o poi viene finanziato</a:t>
          </a:r>
          <a:endParaRPr lang="it-IT" sz="2400" kern="1200" dirty="0"/>
        </a:p>
      </dsp:txBody>
      <dsp:txXfrm>
        <a:off x="2191146" y="0"/>
        <a:ext cx="4295644" cy="1571021"/>
      </dsp:txXfrm>
    </dsp:sp>
    <dsp:sp modelId="{B17018E0-2B0C-40FE-BE3A-3B8198EC0EA2}">
      <dsp:nvSpPr>
        <dsp:cNvPr id="0" name=""/>
        <dsp:cNvSpPr/>
      </dsp:nvSpPr>
      <dsp:spPr>
        <a:xfrm>
          <a:off x="4217502" y="2057290"/>
          <a:ext cx="1886508" cy="1496211"/>
        </a:xfrm>
        <a:prstGeom prst="upArrow">
          <a:avLst/>
        </a:prstGeom>
        <a:solidFill>
          <a:srgbClr val="CCFFFF"/>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6609138-29EA-4B22-828B-BD70324F741F}">
      <dsp:nvSpPr>
        <dsp:cNvPr id="0" name=""/>
        <dsp:cNvSpPr/>
      </dsp:nvSpPr>
      <dsp:spPr>
        <a:xfrm>
          <a:off x="-41261" y="2169506"/>
          <a:ext cx="3981306" cy="15710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it-IT" sz="2400" kern="1200" dirty="0" smtClean="0"/>
            <a:t>Un progetto pensato male, anche se finanziato (e capita di rado) non conduce a nessun risultato di business</a:t>
          </a:r>
          <a:endParaRPr lang="it-IT" sz="2400" kern="1200" dirty="0"/>
        </a:p>
      </dsp:txBody>
      <dsp:txXfrm>
        <a:off x="-41261" y="2169506"/>
        <a:ext cx="3981306" cy="157102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3.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3190BB-0462-447A-B2A1-920A5D5703EF}" type="datetimeFigureOut">
              <a:rPr lang="it-IT" smtClean="0"/>
              <a:t>17/04/2014</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137EB3-5BF0-4492-82D1-3E3FC6E42D81}" type="slidenum">
              <a:rPr lang="it-IT" smtClean="0"/>
              <a:t>‹N›</a:t>
            </a:fld>
            <a:endParaRPr lang="it-IT"/>
          </a:p>
        </p:txBody>
      </p:sp>
    </p:spTree>
    <p:extLst>
      <p:ext uri="{BB962C8B-B14F-4D97-AF65-F5344CB8AC3E}">
        <p14:creationId xmlns:p14="http://schemas.microsoft.com/office/powerpoint/2010/main" val="26567490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egnaposto immagine diapositiva 1"/>
          <p:cNvSpPr>
            <a:spLocks noGrp="1" noRot="1" noChangeAspect="1"/>
          </p:cNvSpPr>
          <p:nvPr>
            <p:ph type="sldImg"/>
          </p:nvPr>
        </p:nvSpPr>
        <p:spPr bwMode="auto">
          <a:noFill/>
          <a:ln>
            <a:solidFill>
              <a:srgbClr val="000000"/>
            </a:solidFill>
            <a:miter lim="800000"/>
            <a:headEnd/>
            <a:tailEnd/>
          </a:ln>
        </p:spPr>
      </p:sp>
      <p:sp>
        <p:nvSpPr>
          <p:cNvPr id="18434"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9DCD382C-17AD-434E-B81C-4F958AA4F26D}" type="slidenum">
              <a:rPr lang="it-IT" smtClean="0"/>
              <a:pPr>
                <a:defRPr/>
              </a:pPr>
              <a:t>1</a:t>
            </a:fld>
            <a:endParaRPr lang="it-IT" dirty="0"/>
          </a:p>
        </p:txBody>
      </p:sp>
      <p:sp>
        <p:nvSpPr>
          <p:cNvPr id="2" name="Segnaposto data 1"/>
          <p:cNvSpPr>
            <a:spLocks noGrp="1"/>
          </p:cNvSpPr>
          <p:nvPr>
            <p:ph type="dt" idx="10"/>
          </p:nvPr>
        </p:nvSpPr>
        <p:spPr/>
        <p:txBody>
          <a:bodyPr/>
          <a:lstStyle/>
          <a:p>
            <a:pPr>
              <a:defRPr/>
            </a:pPr>
            <a:fld id="{D685858B-FA46-456F-86D4-46A6671D5A4F}" type="datetime1">
              <a:rPr lang="it-IT" smtClean="0"/>
              <a:t>17/04/2014</a:t>
            </a:fld>
            <a:endParaRPr lang="it-IT" dirty="0"/>
          </a:p>
        </p:txBody>
      </p:sp>
    </p:spTree>
    <p:extLst>
      <p:ext uri="{BB962C8B-B14F-4D97-AF65-F5344CB8AC3E}">
        <p14:creationId xmlns:p14="http://schemas.microsoft.com/office/powerpoint/2010/main" val="2960118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5"/>
          <p:cNvSpPr>
            <a:spLocks noGrp="1" noChangeArrowheads="1"/>
          </p:cNvSpPr>
          <p:nvPr>
            <p:ph type="sldNum" sz="quarter" idx="5"/>
          </p:nvPr>
        </p:nvSpPr>
        <p:spPr>
          <a:noFill/>
        </p:spPr>
        <p:txBody>
          <a:bodyPr/>
          <a:lstStyle>
            <a:lvl1pPr defTabSz="746125">
              <a:defRPr b="1">
                <a:solidFill>
                  <a:schemeClr val="tx1"/>
                </a:solidFill>
                <a:latin typeface="Arial" panose="020B0604020202020204" pitchFamily="34" charset="0"/>
              </a:defRPr>
            </a:lvl1pPr>
            <a:lvl2pPr marL="742950" indent="-285750" defTabSz="746125">
              <a:defRPr b="1">
                <a:solidFill>
                  <a:schemeClr val="tx1"/>
                </a:solidFill>
                <a:latin typeface="Arial" panose="020B0604020202020204" pitchFamily="34" charset="0"/>
              </a:defRPr>
            </a:lvl2pPr>
            <a:lvl3pPr marL="1143000" indent="-228600" defTabSz="746125">
              <a:defRPr b="1">
                <a:solidFill>
                  <a:schemeClr val="tx1"/>
                </a:solidFill>
                <a:latin typeface="Arial" panose="020B0604020202020204" pitchFamily="34" charset="0"/>
              </a:defRPr>
            </a:lvl3pPr>
            <a:lvl4pPr marL="1600200" indent="-228600" defTabSz="746125">
              <a:defRPr b="1">
                <a:solidFill>
                  <a:schemeClr val="tx1"/>
                </a:solidFill>
                <a:latin typeface="Arial" panose="020B0604020202020204" pitchFamily="34" charset="0"/>
              </a:defRPr>
            </a:lvl4pPr>
            <a:lvl5pPr marL="2057400" indent="-228600" defTabSz="746125">
              <a:defRPr b="1">
                <a:solidFill>
                  <a:schemeClr val="tx1"/>
                </a:solidFill>
                <a:latin typeface="Arial" panose="020B0604020202020204" pitchFamily="34" charset="0"/>
              </a:defRPr>
            </a:lvl5pPr>
            <a:lvl6pPr marL="2514600" indent="-228600" defTabSz="746125" eaLnBrk="0" fontAlgn="base" hangingPunct="0">
              <a:spcBef>
                <a:spcPct val="0"/>
              </a:spcBef>
              <a:spcAft>
                <a:spcPct val="0"/>
              </a:spcAft>
              <a:defRPr b="1">
                <a:solidFill>
                  <a:schemeClr val="tx1"/>
                </a:solidFill>
                <a:latin typeface="Arial" panose="020B0604020202020204" pitchFamily="34" charset="0"/>
              </a:defRPr>
            </a:lvl6pPr>
            <a:lvl7pPr marL="2971800" indent="-228600" defTabSz="746125" eaLnBrk="0" fontAlgn="base" hangingPunct="0">
              <a:spcBef>
                <a:spcPct val="0"/>
              </a:spcBef>
              <a:spcAft>
                <a:spcPct val="0"/>
              </a:spcAft>
              <a:defRPr b="1">
                <a:solidFill>
                  <a:schemeClr val="tx1"/>
                </a:solidFill>
                <a:latin typeface="Arial" panose="020B0604020202020204" pitchFamily="34" charset="0"/>
              </a:defRPr>
            </a:lvl7pPr>
            <a:lvl8pPr marL="3429000" indent="-228600" defTabSz="746125" eaLnBrk="0" fontAlgn="base" hangingPunct="0">
              <a:spcBef>
                <a:spcPct val="0"/>
              </a:spcBef>
              <a:spcAft>
                <a:spcPct val="0"/>
              </a:spcAft>
              <a:defRPr b="1">
                <a:solidFill>
                  <a:schemeClr val="tx1"/>
                </a:solidFill>
                <a:latin typeface="Arial" panose="020B0604020202020204" pitchFamily="34" charset="0"/>
              </a:defRPr>
            </a:lvl8pPr>
            <a:lvl9pPr marL="3886200" indent="-228600" defTabSz="746125" eaLnBrk="0" fontAlgn="base" hangingPunct="0">
              <a:spcBef>
                <a:spcPct val="0"/>
              </a:spcBef>
              <a:spcAft>
                <a:spcPct val="0"/>
              </a:spcAft>
              <a:defRPr b="1">
                <a:solidFill>
                  <a:schemeClr val="tx1"/>
                </a:solidFill>
                <a:latin typeface="Arial" panose="020B0604020202020204" pitchFamily="34" charset="0"/>
              </a:defRPr>
            </a:lvl9pPr>
          </a:lstStyle>
          <a:p>
            <a:fld id="{ADABEB6B-1334-4270-B2C1-3BC6FF1D34E7}" type="slidenum">
              <a:rPr lang="it-IT" b="0">
                <a:latin typeface="Times New Roman" panose="02020603050405020304" pitchFamily="18" charset="0"/>
              </a:rPr>
              <a:pPr/>
              <a:t>13</a:t>
            </a:fld>
            <a:endParaRPr lang="it-IT" b="0">
              <a:latin typeface="Times New Roman" panose="02020603050405020304" pitchFamily="18" charset="0"/>
            </a:endParaRPr>
          </a:p>
        </p:txBody>
      </p:sp>
      <p:sp>
        <p:nvSpPr>
          <p:cNvPr id="57347" name="Rectangle 2"/>
          <p:cNvSpPr>
            <a:spLocks noGrp="1" noRot="1" noChangeAspect="1" noChangeArrowheads="1" noTextEdit="1"/>
          </p:cNvSpPr>
          <p:nvPr>
            <p:ph type="sldImg"/>
          </p:nvPr>
        </p:nvSpPr>
        <p:spPr>
          <a:xfrm>
            <a:off x="1144588" y="850900"/>
            <a:ext cx="4568825" cy="3425825"/>
          </a:xfrm>
          <a:ln cap="flat"/>
        </p:spPr>
      </p:sp>
      <p:sp>
        <p:nvSpPr>
          <p:cNvPr id="57348" name="Rectangle 3"/>
          <p:cNvSpPr>
            <a:spLocks noGrp="1" noChangeArrowheads="1"/>
          </p:cNvSpPr>
          <p:nvPr>
            <p:ph type="body" idx="1"/>
          </p:nvPr>
        </p:nvSpPr>
        <p:spPr>
          <a:noFill/>
        </p:spPr>
        <p:txBody>
          <a:bodyPr/>
          <a:lstStyle/>
          <a:p>
            <a:endParaRPr lang="en-US" smtClean="0"/>
          </a:p>
        </p:txBody>
      </p:sp>
    </p:spTree>
    <p:extLst>
      <p:ext uri="{BB962C8B-B14F-4D97-AF65-F5344CB8AC3E}">
        <p14:creationId xmlns:p14="http://schemas.microsoft.com/office/powerpoint/2010/main" val="6819903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5"/>
          <p:cNvSpPr>
            <a:spLocks noGrp="1" noChangeArrowheads="1"/>
          </p:cNvSpPr>
          <p:nvPr>
            <p:ph type="sldNum" sz="quarter" idx="5"/>
          </p:nvPr>
        </p:nvSpPr>
        <p:spPr>
          <a:noFill/>
        </p:spPr>
        <p:txBody>
          <a:bodyPr/>
          <a:lstStyle>
            <a:lvl1pPr defTabSz="746125">
              <a:defRPr b="1">
                <a:solidFill>
                  <a:schemeClr val="tx1"/>
                </a:solidFill>
                <a:latin typeface="Arial" panose="020B0604020202020204" pitchFamily="34" charset="0"/>
              </a:defRPr>
            </a:lvl1pPr>
            <a:lvl2pPr marL="742950" indent="-285750" defTabSz="746125">
              <a:defRPr b="1">
                <a:solidFill>
                  <a:schemeClr val="tx1"/>
                </a:solidFill>
                <a:latin typeface="Arial" panose="020B0604020202020204" pitchFamily="34" charset="0"/>
              </a:defRPr>
            </a:lvl2pPr>
            <a:lvl3pPr marL="1143000" indent="-228600" defTabSz="746125">
              <a:defRPr b="1">
                <a:solidFill>
                  <a:schemeClr val="tx1"/>
                </a:solidFill>
                <a:latin typeface="Arial" panose="020B0604020202020204" pitchFamily="34" charset="0"/>
              </a:defRPr>
            </a:lvl3pPr>
            <a:lvl4pPr marL="1600200" indent="-228600" defTabSz="746125">
              <a:defRPr b="1">
                <a:solidFill>
                  <a:schemeClr val="tx1"/>
                </a:solidFill>
                <a:latin typeface="Arial" panose="020B0604020202020204" pitchFamily="34" charset="0"/>
              </a:defRPr>
            </a:lvl4pPr>
            <a:lvl5pPr marL="2057400" indent="-228600" defTabSz="746125">
              <a:defRPr b="1">
                <a:solidFill>
                  <a:schemeClr val="tx1"/>
                </a:solidFill>
                <a:latin typeface="Arial" panose="020B0604020202020204" pitchFamily="34" charset="0"/>
              </a:defRPr>
            </a:lvl5pPr>
            <a:lvl6pPr marL="2514600" indent="-228600" defTabSz="746125" eaLnBrk="0" fontAlgn="base" hangingPunct="0">
              <a:spcBef>
                <a:spcPct val="0"/>
              </a:spcBef>
              <a:spcAft>
                <a:spcPct val="0"/>
              </a:spcAft>
              <a:defRPr b="1">
                <a:solidFill>
                  <a:schemeClr val="tx1"/>
                </a:solidFill>
                <a:latin typeface="Arial" panose="020B0604020202020204" pitchFamily="34" charset="0"/>
              </a:defRPr>
            </a:lvl6pPr>
            <a:lvl7pPr marL="2971800" indent="-228600" defTabSz="746125" eaLnBrk="0" fontAlgn="base" hangingPunct="0">
              <a:spcBef>
                <a:spcPct val="0"/>
              </a:spcBef>
              <a:spcAft>
                <a:spcPct val="0"/>
              </a:spcAft>
              <a:defRPr b="1">
                <a:solidFill>
                  <a:schemeClr val="tx1"/>
                </a:solidFill>
                <a:latin typeface="Arial" panose="020B0604020202020204" pitchFamily="34" charset="0"/>
              </a:defRPr>
            </a:lvl7pPr>
            <a:lvl8pPr marL="3429000" indent="-228600" defTabSz="746125" eaLnBrk="0" fontAlgn="base" hangingPunct="0">
              <a:spcBef>
                <a:spcPct val="0"/>
              </a:spcBef>
              <a:spcAft>
                <a:spcPct val="0"/>
              </a:spcAft>
              <a:defRPr b="1">
                <a:solidFill>
                  <a:schemeClr val="tx1"/>
                </a:solidFill>
                <a:latin typeface="Arial" panose="020B0604020202020204" pitchFamily="34" charset="0"/>
              </a:defRPr>
            </a:lvl8pPr>
            <a:lvl9pPr marL="3886200" indent="-228600" defTabSz="746125" eaLnBrk="0" fontAlgn="base" hangingPunct="0">
              <a:spcBef>
                <a:spcPct val="0"/>
              </a:spcBef>
              <a:spcAft>
                <a:spcPct val="0"/>
              </a:spcAft>
              <a:defRPr b="1">
                <a:solidFill>
                  <a:schemeClr val="tx1"/>
                </a:solidFill>
                <a:latin typeface="Arial" panose="020B0604020202020204" pitchFamily="34" charset="0"/>
              </a:defRPr>
            </a:lvl9pPr>
          </a:lstStyle>
          <a:p>
            <a:fld id="{ADABEB6B-1334-4270-B2C1-3BC6FF1D34E7}" type="slidenum">
              <a:rPr lang="it-IT" b="0">
                <a:latin typeface="Times New Roman" panose="02020603050405020304" pitchFamily="18" charset="0"/>
              </a:rPr>
              <a:pPr/>
              <a:t>14</a:t>
            </a:fld>
            <a:endParaRPr lang="it-IT" b="0">
              <a:latin typeface="Times New Roman" panose="02020603050405020304" pitchFamily="18" charset="0"/>
            </a:endParaRPr>
          </a:p>
        </p:txBody>
      </p:sp>
      <p:sp>
        <p:nvSpPr>
          <p:cNvPr id="57347" name="Rectangle 2"/>
          <p:cNvSpPr>
            <a:spLocks noGrp="1" noRot="1" noChangeAspect="1" noChangeArrowheads="1" noTextEdit="1"/>
          </p:cNvSpPr>
          <p:nvPr>
            <p:ph type="sldImg"/>
          </p:nvPr>
        </p:nvSpPr>
        <p:spPr>
          <a:xfrm>
            <a:off x="1144588" y="850900"/>
            <a:ext cx="4568825" cy="3425825"/>
          </a:xfrm>
          <a:ln cap="flat"/>
        </p:spPr>
      </p:sp>
      <p:sp>
        <p:nvSpPr>
          <p:cNvPr id="57348" name="Rectangle 3"/>
          <p:cNvSpPr>
            <a:spLocks noGrp="1" noChangeArrowheads="1"/>
          </p:cNvSpPr>
          <p:nvPr>
            <p:ph type="body" idx="1"/>
          </p:nvPr>
        </p:nvSpPr>
        <p:spPr>
          <a:noFill/>
        </p:spPr>
        <p:txBody>
          <a:bodyPr/>
          <a:lstStyle/>
          <a:p>
            <a:endParaRPr lang="en-US" smtClean="0"/>
          </a:p>
        </p:txBody>
      </p:sp>
    </p:spTree>
    <p:extLst>
      <p:ext uri="{BB962C8B-B14F-4D97-AF65-F5344CB8AC3E}">
        <p14:creationId xmlns:p14="http://schemas.microsoft.com/office/powerpoint/2010/main" val="32034978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5"/>
          <p:cNvSpPr>
            <a:spLocks noGrp="1" noChangeArrowheads="1"/>
          </p:cNvSpPr>
          <p:nvPr>
            <p:ph type="sldNum" sz="quarter" idx="5"/>
          </p:nvPr>
        </p:nvSpPr>
        <p:spPr>
          <a:noFill/>
        </p:spPr>
        <p:txBody>
          <a:bodyPr/>
          <a:lstStyle>
            <a:lvl1pPr defTabSz="746125">
              <a:defRPr b="1">
                <a:solidFill>
                  <a:schemeClr val="tx1"/>
                </a:solidFill>
                <a:latin typeface="Arial" panose="020B0604020202020204" pitchFamily="34" charset="0"/>
              </a:defRPr>
            </a:lvl1pPr>
            <a:lvl2pPr marL="742950" indent="-285750" defTabSz="746125">
              <a:defRPr b="1">
                <a:solidFill>
                  <a:schemeClr val="tx1"/>
                </a:solidFill>
                <a:latin typeface="Arial" panose="020B0604020202020204" pitchFamily="34" charset="0"/>
              </a:defRPr>
            </a:lvl2pPr>
            <a:lvl3pPr marL="1143000" indent="-228600" defTabSz="746125">
              <a:defRPr b="1">
                <a:solidFill>
                  <a:schemeClr val="tx1"/>
                </a:solidFill>
                <a:latin typeface="Arial" panose="020B0604020202020204" pitchFamily="34" charset="0"/>
              </a:defRPr>
            </a:lvl3pPr>
            <a:lvl4pPr marL="1600200" indent="-228600" defTabSz="746125">
              <a:defRPr b="1">
                <a:solidFill>
                  <a:schemeClr val="tx1"/>
                </a:solidFill>
                <a:latin typeface="Arial" panose="020B0604020202020204" pitchFamily="34" charset="0"/>
              </a:defRPr>
            </a:lvl4pPr>
            <a:lvl5pPr marL="2057400" indent="-228600" defTabSz="746125">
              <a:defRPr b="1">
                <a:solidFill>
                  <a:schemeClr val="tx1"/>
                </a:solidFill>
                <a:latin typeface="Arial" panose="020B0604020202020204" pitchFamily="34" charset="0"/>
              </a:defRPr>
            </a:lvl5pPr>
            <a:lvl6pPr marL="2514600" indent="-228600" defTabSz="746125" eaLnBrk="0" fontAlgn="base" hangingPunct="0">
              <a:spcBef>
                <a:spcPct val="0"/>
              </a:spcBef>
              <a:spcAft>
                <a:spcPct val="0"/>
              </a:spcAft>
              <a:defRPr b="1">
                <a:solidFill>
                  <a:schemeClr val="tx1"/>
                </a:solidFill>
                <a:latin typeface="Arial" panose="020B0604020202020204" pitchFamily="34" charset="0"/>
              </a:defRPr>
            </a:lvl6pPr>
            <a:lvl7pPr marL="2971800" indent="-228600" defTabSz="746125" eaLnBrk="0" fontAlgn="base" hangingPunct="0">
              <a:spcBef>
                <a:spcPct val="0"/>
              </a:spcBef>
              <a:spcAft>
                <a:spcPct val="0"/>
              </a:spcAft>
              <a:defRPr b="1">
                <a:solidFill>
                  <a:schemeClr val="tx1"/>
                </a:solidFill>
                <a:latin typeface="Arial" panose="020B0604020202020204" pitchFamily="34" charset="0"/>
              </a:defRPr>
            </a:lvl7pPr>
            <a:lvl8pPr marL="3429000" indent="-228600" defTabSz="746125" eaLnBrk="0" fontAlgn="base" hangingPunct="0">
              <a:spcBef>
                <a:spcPct val="0"/>
              </a:spcBef>
              <a:spcAft>
                <a:spcPct val="0"/>
              </a:spcAft>
              <a:defRPr b="1">
                <a:solidFill>
                  <a:schemeClr val="tx1"/>
                </a:solidFill>
                <a:latin typeface="Arial" panose="020B0604020202020204" pitchFamily="34" charset="0"/>
              </a:defRPr>
            </a:lvl8pPr>
            <a:lvl9pPr marL="3886200" indent="-228600" defTabSz="746125" eaLnBrk="0" fontAlgn="base" hangingPunct="0">
              <a:spcBef>
                <a:spcPct val="0"/>
              </a:spcBef>
              <a:spcAft>
                <a:spcPct val="0"/>
              </a:spcAft>
              <a:defRPr b="1">
                <a:solidFill>
                  <a:schemeClr val="tx1"/>
                </a:solidFill>
                <a:latin typeface="Arial" panose="020B0604020202020204" pitchFamily="34" charset="0"/>
              </a:defRPr>
            </a:lvl9pPr>
          </a:lstStyle>
          <a:p>
            <a:fld id="{ADABEB6B-1334-4270-B2C1-3BC6FF1D34E7}" type="slidenum">
              <a:rPr lang="it-IT" b="0">
                <a:latin typeface="Times New Roman" panose="02020603050405020304" pitchFamily="18" charset="0"/>
              </a:rPr>
              <a:pPr/>
              <a:t>16</a:t>
            </a:fld>
            <a:endParaRPr lang="it-IT" b="0">
              <a:latin typeface="Times New Roman" panose="02020603050405020304" pitchFamily="18" charset="0"/>
            </a:endParaRPr>
          </a:p>
        </p:txBody>
      </p:sp>
      <p:sp>
        <p:nvSpPr>
          <p:cNvPr id="57347" name="Rectangle 2"/>
          <p:cNvSpPr>
            <a:spLocks noGrp="1" noRot="1" noChangeAspect="1" noChangeArrowheads="1" noTextEdit="1"/>
          </p:cNvSpPr>
          <p:nvPr>
            <p:ph type="sldImg"/>
          </p:nvPr>
        </p:nvSpPr>
        <p:spPr>
          <a:xfrm>
            <a:off x="1144588" y="850900"/>
            <a:ext cx="4568825" cy="3425825"/>
          </a:xfrm>
          <a:ln cap="flat"/>
        </p:spPr>
      </p:sp>
      <p:sp>
        <p:nvSpPr>
          <p:cNvPr id="57348" name="Rectangle 3"/>
          <p:cNvSpPr>
            <a:spLocks noGrp="1" noChangeArrowheads="1"/>
          </p:cNvSpPr>
          <p:nvPr>
            <p:ph type="body" idx="1"/>
          </p:nvPr>
        </p:nvSpPr>
        <p:spPr>
          <a:noFill/>
        </p:spPr>
        <p:txBody>
          <a:bodyPr/>
          <a:lstStyle/>
          <a:p>
            <a:endParaRPr lang="en-US" smtClean="0"/>
          </a:p>
        </p:txBody>
      </p:sp>
    </p:spTree>
    <p:extLst>
      <p:ext uri="{BB962C8B-B14F-4D97-AF65-F5344CB8AC3E}">
        <p14:creationId xmlns:p14="http://schemas.microsoft.com/office/powerpoint/2010/main" val="2885661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5"/>
          <p:cNvSpPr>
            <a:spLocks noGrp="1" noChangeArrowheads="1"/>
          </p:cNvSpPr>
          <p:nvPr>
            <p:ph type="sldNum" sz="quarter" idx="5"/>
          </p:nvPr>
        </p:nvSpPr>
        <p:spPr>
          <a:noFill/>
        </p:spPr>
        <p:txBody>
          <a:bodyPr/>
          <a:lstStyle>
            <a:lvl1pPr defTabSz="746125">
              <a:defRPr b="1">
                <a:solidFill>
                  <a:schemeClr val="tx1"/>
                </a:solidFill>
                <a:latin typeface="Arial" panose="020B0604020202020204" pitchFamily="34" charset="0"/>
              </a:defRPr>
            </a:lvl1pPr>
            <a:lvl2pPr marL="742950" indent="-285750" defTabSz="746125">
              <a:defRPr b="1">
                <a:solidFill>
                  <a:schemeClr val="tx1"/>
                </a:solidFill>
                <a:latin typeface="Arial" panose="020B0604020202020204" pitchFamily="34" charset="0"/>
              </a:defRPr>
            </a:lvl2pPr>
            <a:lvl3pPr marL="1143000" indent="-228600" defTabSz="746125">
              <a:defRPr b="1">
                <a:solidFill>
                  <a:schemeClr val="tx1"/>
                </a:solidFill>
                <a:latin typeface="Arial" panose="020B0604020202020204" pitchFamily="34" charset="0"/>
              </a:defRPr>
            </a:lvl3pPr>
            <a:lvl4pPr marL="1600200" indent="-228600" defTabSz="746125">
              <a:defRPr b="1">
                <a:solidFill>
                  <a:schemeClr val="tx1"/>
                </a:solidFill>
                <a:latin typeface="Arial" panose="020B0604020202020204" pitchFamily="34" charset="0"/>
              </a:defRPr>
            </a:lvl4pPr>
            <a:lvl5pPr marL="2057400" indent="-228600" defTabSz="746125">
              <a:defRPr b="1">
                <a:solidFill>
                  <a:schemeClr val="tx1"/>
                </a:solidFill>
                <a:latin typeface="Arial" panose="020B0604020202020204" pitchFamily="34" charset="0"/>
              </a:defRPr>
            </a:lvl5pPr>
            <a:lvl6pPr marL="2514600" indent="-228600" defTabSz="746125" eaLnBrk="0" fontAlgn="base" hangingPunct="0">
              <a:spcBef>
                <a:spcPct val="0"/>
              </a:spcBef>
              <a:spcAft>
                <a:spcPct val="0"/>
              </a:spcAft>
              <a:defRPr b="1">
                <a:solidFill>
                  <a:schemeClr val="tx1"/>
                </a:solidFill>
                <a:latin typeface="Arial" panose="020B0604020202020204" pitchFamily="34" charset="0"/>
              </a:defRPr>
            </a:lvl6pPr>
            <a:lvl7pPr marL="2971800" indent="-228600" defTabSz="746125" eaLnBrk="0" fontAlgn="base" hangingPunct="0">
              <a:spcBef>
                <a:spcPct val="0"/>
              </a:spcBef>
              <a:spcAft>
                <a:spcPct val="0"/>
              </a:spcAft>
              <a:defRPr b="1">
                <a:solidFill>
                  <a:schemeClr val="tx1"/>
                </a:solidFill>
                <a:latin typeface="Arial" panose="020B0604020202020204" pitchFamily="34" charset="0"/>
              </a:defRPr>
            </a:lvl7pPr>
            <a:lvl8pPr marL="3429000" indent="-228600" defTabSz="746125" eaLnBrk="0" fontAlgn="base" hangingPunct="0">
              <a:spcBef>
                <a:spcPct val="0"/>
              </a:spcBef>
              <a:spcAft>
                <a:spcPct val="0"/>
              </a:spcAft>
              <a:defRPr b="1">
                <a:solidFill>
                  <a:schemeClr val="tx1"/>
                </a:solidFill>
                <a:latin typeface="Arial" panose="020B0604020202020204" pitchFamily="34" charset="0"/>
              </a:defRPr>
            </a:lvl8pPr>
            <a:lvl9pPr marL="3886200" indent="-228600" defTabSz="746125" eaLnBrk="0" fontAlgn="base" hangingPunct="0">
              <a:spcBef>
                <a:spcPct val="0"/>
              </a:spcBef>
              <a:spcAft>
                <a:spcPct val="0"/>
              </a:spcAft>
              <a:defRPr b="1">
                <a:solidFill>
                  <a:schemeClr val="tx1"/>
                </a:solidFill>
                <a:latin typeface="Arial" panose="020B0604020202020204" pitchFamily="34" charset="0"/>
              </a:defRPr>
            </a:lvl9pPr>
          </a:lstStyle>
          <a:p>
            <a:fld id="{ADABEB6B-1334-4270-B2C1-3BC6FF1D34E7}" type="slidenum">
              <a:rPr lang="it-IT" b="0">
                <a:latin typeface="Times New Roman" panose="02020603050405020304" pitchFamily="18" charset="0"/>
              </a:rPr>
              <a:pPr/>
              <a:t>17</a:t>
            </a:fld>
            <a:endParaRPr lang="it-IT" b="0">
              <a:latin typeface="Times New Roman" panose="02020603050405020304" pitchFamily="18" charset="0"/>
            </a:endParaRPr>
          </a:p>
        </p:txBody>
      </p:sp>
      <p:sp>
        <p:nvSpPr>
          <p:cNvPr id="57347" name="Rectangle 2"/>
          <p:cNvSpPr>
            <a:spLocks noGrp="1" noRot="1" noChangeAspect="1" noChangeArrowheads="1" noTextEdit="1"/>
          </p:cNvSpPr>
          <p:nvPr>
            <p:ph type="sldImg"/>
          </p:nvPr>
        </p:nvSpPr>
        <p:spPr>
          <a:xfrm>
            <a:off x="1144588" y="850900"/>
            <a:ext cx="4568825" cy="3425825"/>
          </a:xfrm>
          <a:ln cap="flat"/>
        </p:spPr>
      </p:sp>
      <p:sp>
        <p:nvSpPr>
          <p:cNvPr id="57348" name="Rectangle 3"/>
          <p:cNvSpPr>
            <a:spLocks noGrp="1" noChangeArrowheads="1"/>
          </p:cNvSpPr>
          <p:nvPr>
            <p:ph type="body" idx="1"/>
          </p:nvPr>
        </p:nvSpPr>
        <p:spPr>
          <a:noFill/>
        </p:spPr>
        <p:txBody>
          <a:bodyPr/>
          <a:lstStyle/>
          <a:p>
            <a:endParaRPr lang="en-US" smtClean="0"/>
          </a:p>
        </p:txBody>
      </p:sp>
    </p:spTree>
    <p:extLst>
      <p:ext uri="{BB962C8B-B14F-4D97-AF65-F5344CB8AC3E}">
        <p14:creationId xmlns:p14="http://schemas.microsoft.com/office/powerpoint/2010/main" val="17390349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5"/>
          <p:cNvSpPr>
            <a:spLocks noGrp="1" noChangeArrowheads="1"/>
          </p:cNvSpPr>
          <p:nvPr>
            <p:ph type="sldNum" sz="quarter" idx="5"/>
          </p:nvPr>
        </p:nvSpPr>
        <p:spPr>
          <a:noFill/>
        </p:spPr>
        <p:txBody>
          <a:bodyPr/>
          <a:lstStyle>
            <a:lvl1pPr defTabSz="746125">
              <a:defRPr b="1">
                <a:solidFill>
                  <a:schemeClr val="tx1"/>
                </a:solidFill>
                <a:latin typeface="Arial" panose="020B0604020202020204" pitchFamily="34" charset="0"/>
              </a:defRPr>
            </a:lvl1pPr>
            <a:lvl2pPr marL="742950" indent="-285750" defTabSz="746125">
              <a:defRPr b="1">
                <a:solidFill>
                  <a:schemeClr val="tx1"/>
                </a:solidFill>
                <a:latin typeface="Arial" panose="020B0604020202020204" pitchFamily="34" charset="0"/>
              </a:defRPr>
            </a:lvl2pPr>
            <a:lvl3pPr marL="1143000" indent="-228600" defTabSz="746125">
              <a:defRPr b="1">
                <a:solidFill>
                  <a:schemeClr val="tx1"/>
                </a:solidFill>
                <a:latin typeface="Arial" panose="020B0604020202020204" pitchFamily="34" charset="0"/>
              </a:defRPr>
            </a:lvl3pPr>
            <a:lvl4pPr marL="1600200" indent="-228600" defTabSz="746125">
              <a:defRPr b="1">
                <a:solidFill>
                  <a:schemeClr val="tx1"/>
                </a:solidFill>
                <a:latin typeface="Arial" panose="020B0604020202020204" pitchFamily="34" charset="0"/>
              </a:defRPr>
            </a:lvl4pPr>
            <a:lvl5pPr marL="2057400" indent="-228600" defTabSz="746125">
              <a:defRPr b="1">
                <a:solidFill>
                  <a:schemeClr val="tx1"/>
                </a:solidFill>
                <a:latin typeface="Arial" panose="020B0604020202020204" pitchFamily="34" charset="0"/>
              </a:defRPr>
            </a:lvl5pPr>
            <a:lvl6pPr marL="2514600" indent="-228600" defTabSz="746125" eaLnBrk="0" fontAlgn="base" hangingPunct="0">
              <a:spcBef>
                <a:spcPct val="0"/>
              </a:spcBef>
              <a:spcAft>
                <a:spcPct val="0"/>
              </a:spcAft>
              <a:defRPr b="1">
                <a:solidFill>
                  <a:schemeClr val="tx1"/>
                </a:solidFill>
                <a:latin typeface="Arial" panose="020B0604020202020204" pitchFamily="34" charset="0"/>
              </a:defRPr>
            </a:lvl6pPr>
            <a:lvl7pPr marL="2971800" indent="-228600" defTabSz="746125" eaLnBrk="0" fontAlgn="base" hangingPunct="0">
              <a:spcBef>
                <a:spcPct val="0"/>
              </a:spcBef>
              <a:spcAft>
                <a:spcPct val="0"/>
              </a:spcAft>
              <a:defRPr b="1">
                <a:solidFill>
                  <a:schemeClr val="tx1"/>
                </a:solidFill>
                <a:latin typeface="Arial" panose="020B0604020202020204" pitchFamily="34" charset="0"/>
              </a:defRPr>
            </a:lvl7pPr>
            <a:lvl8pPr marL="3429000" indent="-228600" defTabSz="746125" eaLnBrk="0" fontAlgn="base" hangingPunct="0">
              <a:spcBef>
                <a:spcPct val="0"/>
              </a:spcBef>
              <a:spcAft>
                <a:spcPct val="0"/>
              </a:spcAft>
              <a:defRPr b="1">
                <a:solidFill>
                  <a:schemeClr val="tx1"/>
                </a:solidFill>
                <a:latin typeface="Arial" panose="020B0604020202020204" pitchFamily="34" charset="0"/>
              </a:defRPr>
            </a:lvl8pPr>
            <a:lvl9pPr marL="3886200" indent="-228600" defTabSz="746125" eaLnBrk="0" fontAlgn="base" hangingPunct="0">
              <a:spcBef>
                <a:spcPct val="0"/>
              </a:spcBef>
              <a:spcAft>
                <a:spcPct val="0"/>
              </a:spcAft>
              <a:defRPr b="1">
                <a:solidFill>
                  <a:schemeClr val="tx1"/>
                </a:solidFill>
                <a:latin typeface="Arial" panose="020B0604020202020204" pitchFamily="34" charset="0"/>
              </a:defRPr>
            </a:lvl9pPr>
          </a:lstStyle>
          <a:p>
            <a:fld id="{ADABEB6B-1334-4270-B2C1-3BC6FF1D34E7}" type="slidenum">
              <a:rPr lang="it-IT" b="0">
                <a:latin typeface="Times New Roman" panose="02020603050405020304" pitchFamily="18" charset="0"/>
              </a:rPr>
              <a:pPr/>
              <a:t>18</a:t>
            </a:fld>
            <a:endParaRPr lang="it-IT" b="0">
              <a:latin typeface="Times New Roman" panose="02020603050405020304" pitchFamily="18" charset="0"/>
            </a:endParaRPr>
          </a:p>
        </p:txBody>
      </p:sp>
      <p:sp>
        <p:nvSpPr>
          <p:cNvPr id="57347" name="Rectangle 2"/>
          <p:cNvSpPr>
            <a:spLocks noGrp="1" noRot="1" noChangeAspect="1" noChangeArrowheads="1" noTextEdit="1"/>
          </p:cNvSpPr>
          <p:nvPr>
            <p:ph type="sldImg"/>
          </p:nvPr>
        </p:nvSpPr>
        <p:spPr>
          <a:xfrm>
            <a:off x="1144588" y="850900"/>
            <a:ext cx="4568825" cy="3425825"/>
          </a:xfrm>
          <a:ln cap="flat"/>
        </p:spPr>
      </p:sp>
      <p:sp>
        <p:nvSpPr>
          <p:cNvPr id="57348" name="Rectangle 3"/>
          <p:cNvSpPr>
            <a:spLocks noGrp="1" noChangeArrowheads="1"/>
          </p:cNvSpPr>
          <p:nvPr>
            <p:ph type="body" idx="1"/>
          </p:nvPr>
        </p:nvSpPr>
        <p:spPr>
          <a:noFill/>
        </p:spPr>
        <p:txBody>
          <a:bodyPr/>
          <a:lstStyle/>
          <a:p>
            <a:endParaRPr lang="en-US" smtClean="0"/>
          </a:p>
        </p:txBody>
      </p:sp>
    </p:spTree>
    <p:extLst>
      <p:ext uri="{BB962C8B-B14F-4D97-AF65-F5344CB8AC3E}">
        <p14:creationId xmlns:p14="http://schemas.microsoft.com/office/powerpoint/2010/main" val="28277805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5"/>
          <p:cNvSpPr>
            <a:spLocks noGrp="1" noChangeArrowheads="1"/>
          </p:cNvSpPr>
          <p:nvPr>
            <p:ph type="sldNum" sz="quarter" idx="5"/>
          </p:nvPr>
        </p:nvSpPr>
        <p:spPr>
          <a:noFill/>
        </p:spPr>
        <p:txBody>
          <a:bodyPr/>
          <a:lstStyle>
            <a:lvl1pPr defTabSz="746125">
              <a:defRPr b="1">
                <a:solidFill>
                  <a:schemeClr val="tx1"/>
                </a:solidFill>
                <a:latin typeface="Arial" panose="020B0604020202020204" pitchFamily="34" charset="0"/>
              </a:defRPr>
            </a:lvl1pPr>
            <a:lvl2pPr marL="742950" indent="-285750" defTabSz="746125">
              <a:defRPr b="1">
                <a:solidFill>
                  <a:schemeClr val="tx1"/>
                </a:solidFill>
                <a:latin typeface="Arial" panose="020B0604020202020204" pitchFamily="34" charset="0"/>
              </a:defRPr>
            </a:lvl2pPr>
            <a:lvl3pPr marL="1143000" indent="-228600" defTabSz="746125">
              <a:defRPr b="1">
                <a:solidFill>
                  <a:schemeClr val="tx1"/>
                </a:solidFill>
                <a:latin typeface="Arial" panose="020B0604020202020204" pitchFamily="34" charset="0"/>
              </a:defRPr>
            </a:lvl3pPr>
            <a:lvl4pPr marL="1600200" indent="-228600" defTabSz="746125">
              <a:defRPr b="1">
                <a:solidFill>
                  <a:schemeClr val="tx1"/>
                </a:solidFill>
                <a:latin typeface="Arial" panose="020B0604020202020204" pitchFamily="34" charset="0"/>
              </a:defRPr>
            </a:lvl4pPr>
            <a:lvl5pPr marL="2057400" indent="-228600" defTabSz="746125">
              <a:defRPr b="1">
                <a:solidFill>
                  <a:schemeClr val="tx1"/>
                </a:solidFill>
                <a:latin typeface="Arial" panose="020B0604020202020204" pitchFamily="34" charset="0"/>
              </a:defRPr>
            </a:lvl5pPr>
            <a:lvl6pPr marL="2514600" indent="-228600" defTabSz="746125" eaLnBrk="0" fontAlgn="base" hangingPunct="0">
              <a:spcBef>
                <a:spcPct val="0"/>
              </a:spcBef>
              <a:spcAft>
                <a:spcPct val="0"/>
              </a:spcAft>
              <a:defRPr b="1">
                <a:solidFill>
                  <a:schemeClr val="tx1"/>
                </a:solidFill>
                <a:latin typeface="Arial" panose="020B0604020202020204" pitchFamily="34" charset="0"/>
              </a:defRPr>
            </a:lvl6pPr>
            <a:lvl7pPr marL="2971800" indent="-228600" defTabSz="746125" eaLnBrk="0" fontAlgn="base" hangingPunct="0">
              <a:spcBef>
                <a:spcPct val="0"/>
              </a:spcBef>
              <a:spcAft>
                <a:spcPct val="0"/>
              </a:spcAft>
              <a:defRPr b="1">
                <a:solidFill>
                  <a:schemeClr val="tx1"/>
                </a:solidFill>
                <a:latin typeface="Arial" panose="020B0604020202020204" pitchFamily="34" charset="0"/>
              </a:defRPr>
            </a:lvl7pPr>
            <a:lvl8pPr marL="3429000" indent="-228600" defTabSz="746125" eaLnBrk="0" fontAlgn="base" hangingPunct="0">
              <a:spcBef>
                <a:spcPct val="0"/>
              </a:spcBef>
              <a:spcAft>
                <a:spcPct val="0"/>
              </a:spcAft>
              <a:defRPr b="1">
                <a:solidFill>
                  <a:schemeClr val="tx1"/>
                </a:solidFill>
                <a:latin typeface="Arial" panose="020B0604020202020204" pitchFamily="34" charset="0"/>
              </a:defRPr>
            </a:lvl8pPr>
            <a:lvl9pPr marL="3886200" indent="-228600" defTabSz="746125" eaLnBrk="0" fontAlgn="base" hangingPunct="0">
              <a:spcBef>
                <a:spcPct val="0"/>
              </a:spcBef>
              <a:spcAft>
                <a:spcPct val="0"/>
              </a:spcAft>
              <a:defRPr b="1">
                <a:solidFill>
                  <a:schemeClr val="tx1"/>
                </a:solidFill>
                <a:latin typeface="Arial" panose="020B0604020202020204" pitchFamily="34" charset="0"/>
              </a:defRPr>
            </a:lvl9pPr>
          </a:lstStyle>
          <a:p>
            <a:fld id="{ADABEB6B-1334-4270-B2C1-3BC6FF1D34E7}" type="slidenum">
              <a:rPr lang="it-IT" b="0">
                <a:latin typeface="Times New Roman" panose="02020603050405020304" pitchFamily="18" charset="0"/>
              </a:rPr>
              <a:pPr/>
              <a:t>20</a:t>
            </a:fld>
            <a:endParaRPr lang="it-IT" b="0">
              <a:latin typeface="Times New Roman" panose="02020603050405020304" pitchFamily="18" charset="0"/>
            </a:endParaRPr>
          </a:p>
        </p:txBody>
      </p:sp>
      <p:sp>
        <p:nvSpPr>
          <p:cNvPr id="57347" name="Rectangle 2"/>
          <p:cNvSpPr>
            <a:spLocks noGrp="1" noRot="1" noChangeAspect="1" noChangeArrowheads="1" noTextEdit="1"/>
          </p:cNvSpPr>
          <p:nvPr>
            <p:ph type="sldImg"/>
          </p:nvPr>
        </p:nvSpPr>
        <p:spPr>
          <a:xfrm>
            <a:off x="1144588" y="850900"/>
            <a:ext cx="4568825" cy="3425825"/>
          </a:xfrm>
          <a:ln cap="flat"/>
        </p:spPr>
      </p:sp>
      <p:sp>
        <p:nvSpPr>
          <p:cNvPr id="57348" name="Rectangle 3"/>
          <p:cNvSpPr>
            <a:spLocks noGrp="1" noChangeArrowheads="1"/>
          </p:cNvSpPr>
          <p:nvPr>
            <p:ph type="body" idx="1"/>
          </p:nvPr>
        </p:nvSpPr>
        <p:spPr>
          <a:noFill/>
        </p:spPr>
        <p:txBody>
          <a:bodyPr/>
          <a:lstStyle/>
          <a:p>
            <a:endParaRPr lang="en-US" smtClean="0"/>
          </a:p>
        </p:txBody>
      </p:sp>
    </p:spTree>
    <p:extLst>
      <p:ext uri="{BB962C8B-B14F-4D97-AF65-F5344CB8AC3E}">
        <p14:creationId xmlns:p14="http://schemas.microsoft.com/office/powerpoint/2010/main" val="13188142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5"/>
          <p:cNvSpPr>
            <a:spLocks noGrp="1" noChangeArrowheads="1"/>
          </p:cNvSpPr>
          <p:nvPr>
            <p:ph type="sldNum" sz="quarter" idx="5"/>
          </p:nvPr>
        </p:nvSpPr>
        <p:spPr>
          <a:noFill/>
        </p:spPr>
        <p:txBody>
          <a:bodyPr/>
          <a:lstStyle>
            <a:lvl1pPr defTabSz="746125">
              <a:defRPr b="1">
                <a:solidFill>
                  <a:schemeClr val="tx1"/>
                </a:solidFill>
                <a:latin typeface="Arial" panose="020B0604020202020204" pitchFamily="34" charset="0"/>
              </a:defRPr>
            </a:lvl1pPr>
            <a:lvl2pPr marL="742950" indent="-285750" defTabSz="746125">
              <a:defRPr b="1">
                <a:solidFill>
                  <a:schemeClr val="tx1"/>
                </a:solidFill>
                <a:latin typeface="Arial" panose="020B0604020202020204" pitchFamily="34" charset="0"/>
              </a:defRPr>
            </a:lvl2pPr>
            <a:lvl3pPr marL="1143000" indent="-228600" defTabSz="746125">
              <a:defRPr b="1">
                <a:solidFill>
                  <a:schemeClr val="tx1"/>
                </a:solidFill>
                <a:latin typeface="Arial" panose="020B0604020202020204" pitchFamily="34" charset="0"/>
              </a:defRPr>
            </a:lvl3pPr>
            <a:lvl4pPr marL="1600200" indent="-228600" defTabSz="746125">
              <a:defRPr b="1">
                <a:solidFill>
                  <a:schemeClr val="tx1"/>
                </a:solidFill>
                <a:latin typeface="Arial" panose="020B0604020202020204" pitchFamily="34" charset="0"/>
              </a:defRPr>
            </a:lvl4pPr>
            <a:lvl5pPr marL="2057400" indent="-228600" defTabSz="746125">
              <a:defRPr b="1">
                <a:solidFill>
                  <a:schemeClr val="tx1"/>
                </a:solidFill>
                <a:latin typeface="Arial" panose="020B0604020202020204" pitchFamily="34" charset="0"/>
              </a:defRPr>
            </a:lvl5pPr>
            <a:lvl6pPr marL="2514600" indent="-228600" defTabSz="746125" eaLnBrk="0" fontAlgn="base" hangingPunct="0">
              <a:spcBef>
                <a:spcPct val="0"/>
              </a:spcBef>
              <a:spcAft>
                <a:spcPct val="0"/>
              </a:spcAft>
              <a:defRPr b="1">
                <a:solidFill>
                  <a:schemeClr val="tx1"/>
                </a:solidFill>
                <a:latin typeface="Arial" panose="020B0604020202020204" pitchFamily="34" charset="0"/>
              </a:defRPr>
            </a:lvl6pPr>
            <a:lvl7pPr marL="2971800" indent="-228600" defTabSz="746125" eaLnBrk="0" fontAlgn="base" hangingPunct="0">
              <a:spcBef>
                <a:spcPct val="0"/>
              </a:spcBef>
              <a:spcAft>
                <a:spcPct val="0"/>
              </a:spcAft>
              <a:defRPr b="1">
                <a:solidFill>
                  <a:schemeClr val="tx1"/>
                </a:solidFill>
                <a:latin typeface="Arial" panose="020B0604020202020204" pitchFamily="34" charset="0"/>
              </a:defRPr>
            </a:lvl7pPr>
            <a:lvl8pPr marL="3429000" indent="-228600" defTabSz="746125" eaLnBrk="0" fontAlgn="base" hangingPunct="0">
              <a:spcBef>
                <a:spcPct val="0"/>
              </a:spcBef>
              <a:spcAft>
                <a:spcPct val="0"/>
              </a:spcAft>
              <a:defRPr b="1">
                <a:solidFill>
                  <a:schemeClr val="tx1"/>
                </a:solidFill>
                <a:latin typeface="Arial" panose="020B0604020202020204" pitchFamily="34" charset="0"/>
              </a:defRPr>
            </a:lvl8pPr>
            <a:lvl9pPr marL="3886200" indent="-228600" defTabSz="746125" eaLnBrk="0" fontAlgn="base" hangingPunct="0">
              <a:spcBef>
                <a:spcPct val="0"/>
              </a:spcBef>
              <a:spcAft>
                <a:spcPct val="0"/>
              </a:spcAft>
              <a:defRPr b="1">
                <a:solidFill>
                  <a:schemeClr val="tx1"/>
                </a:solidFill>
                <a:latin typeface="Arial" panose="020B0604020202020204" pitchFamily="34" charset="0"/>
              </a:defRPr>
            </a:lvl9pPr>
          </a:lstStyle>
          <a:p>
            <a:fld id="{ADABEB6B-1334-4270-B2C1-3BC6FF1D34E7}" type="slidenum">
              <a:rPr lang="it-IT" b="0">
                <a:latin typeface="Times New Roman" panose="02020603050405020304" pitchFamily="18" charset="0"/>
              </a:rPr>
              <a:pPr/>
              <a:t>21</a:t>
            </a:fld>
            <a:endParaRPr lang="it-IT" b="0">
              <a:latin typeface="Times New Roman" panose="02020603050405020304" pitchFamily="18" charset="0"/>
            </a:endParaRPr>
          </a:p>
        </p:txBody>
      </p:sp>
      <p:sp>
        <p:nvSpPr>
          <p:cNvPr id="57347" name="Rectangle 2"/>
          <p:cNvSpPr>
            <a:spLocks noGrp="1" noRot="1" noChangeAspect="1" noChangeArrowheads="1" noTextEdit="1"/>
          </p:cNvSpPr>
          <p:nvPr>
            <p:ph type="sldImg"/>
          </p:nvPr>
        </p:nvSpPr>
        <p:spPr>
          <a:xfrm>
            <a:off x="1144588" y="850900"/>
            <a:ext cx="4568825" cy="3425825"/>
          </a:xfrm>
          <a:ln cap="flat"/>
        </p:spPr>
      </p:sp>
      <p:sp>
        <p:nvSpPr>
          <p:cNvPr id="57348" name="Rectangle 3"/>
          <p:cNvSpPr>
            <a:spLocks noGrp="1" noChangeArrowheads="1"/>
          </p:cNvSpPr>
          <p:nvPr>
            <p:ph type="body" idx="1"/>
          </p:nvPr>
        </p:nvSpPr>
        <p:spPr>
          <a:noFill/>
        </p:spPr>
        <p:txBody>
          <a:bodyPr/>
          <a:lstStyle/>
          <a:p>
            <a:endParaRPr lang="en-US" smtClean="0"/>
          </a:p>
        </p:txBody>
      </p:sp>
    </p:spTree>
    <p:extLst>
      <p:ext uri="{BB962C8B-B14F-4D97-AF65-F5344CB8AC3E}">
        <p14:creationId xmlns:p14="http://schemas.microsoft.com/office/powerpoint/2010/main" val="23358909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5"/>
          <p:cNvSpPr>
            <a:spLocks noGrp="1" noChangeArrowheads="1"/>
          </p:cNvSpPr>
          <p:nvPr>
            <p:ph type="sldNum" sz="quarter" idx="5"/>
          </p:nvPr>
        </p:nvSpPr>
        <p:spPr>
          <a:noFill/>
        </p:spPr>
        <p:txBody>
          <a:bodyPr/>
          <a:lstStyle>
            <a:lvl1pPr defTabSz="746125">
              <a:defRPr b="1">
                <a:solidFill>
                  <a:schemeClr val="tx1"/>
                </a:solidFill>
                <a:latin typeface="Arial" panose="020B0604020202020204" pitchFamily="34" charset="0"/>
              </a:defRPr>
            </a:lvl1pPr>
            <a:lvl2pPr marL="742950" indent="-285750" defTabSz="746125">
              <a:defRPr b="1">
                <a:solidFill>
                  <a:schemeClr val="tx1"/>
                </a:solidFill>
                <a:latin typeface="Arial" panose="020B0604020202020204" pitchFamily="34" charset="0"/>
              </a:defRPr>
            </a:lvl2pPr>
            <a:lvl3pPr marL="1143000" indent="-228600" defTabSz="746125">
              <a:defRPr b="1">
                <a:solidFill>
                  <a:schemeClr val="tx1"/>
                </a:solidFill>
                <a:latin typeface="Arial" panose="020B0604020202020204" pitchFamily="34" charset="0"/>
              </a:defRPr>
            </a:lvl3pPr>
            <a:lvl4pPr marL="1600200" indent="-228600" defTabSz="746125">
              <a:defRPr b="1">
                <a:solidFill>
                  <a:schemeClr val="tx1"/>
                </a:solidFill>
                <a:latin typeface="Arial" panose="020B0604020202020204" pitchFamily="34" charset="0"/>
              </a:defRPr>
            </a:lvl4pPr>
            <a:lvl5pPr marL="2057400" indent="-228600" defTabSz="746125">
              <a:defRPr b="1">
                <a:solidFill>
                  <a:schemeClr val="tx1"/>
                </a:solidFill>
                <a:latin typeface="Arial" panose="020B0604020202020204" pitchFamily="34" charset="0"/>
              </a:defRPr>
            </a:lvl5pPr>
            <a:lvl6pPr marL="2514600" indent="-228600" defTabSz="746125" eaLnBrk="0" fontAlgn="base" hangingPunct="0">
              <a:spcBef>
                <a:spcPct val="0"/>
              </a:spcBef>
              <a:spcAft>
                <a:spcPct val="0"/>
              </a:spcAft>
              <a:defRPr b="1">
                <a:solidFill>
                  <a:schemeClr val="tx1"/>
                </a:solidFill>
                <a:latin typeface="Arial" panose="020B0604020202020204" pitchFamily="34" charset="0"/>
              </a:defRPr>
            </a:lvl6pPr>
            <a:lvl7pPr marL="2971800" indent="-228600" defTabSz="746125" eaLnBrk="0" fontAlgn="base" hangingPunct="0">
              <a:spcBef>
                <a:spcPct val="0"/>
              </a:spcBef>
              <a:spcAft>
                <a:spcPct val="0"/>
              </a:spcAft>
              <a:defRPr b="1">
                <a:solidFill>
                  <a:schemeClr val="tx1"/>
                </a:solidFill>
                <a:latin typeface="Arial" panose="020B0604020202020204" pitchFamily="34" charset="0"/>
              </a:defRPr>
            </a:lvl7pPr>
            <a:lvl8pPr marL="3429000" indent="-228600" defTabSz="746125" eaLnBrk="0" fontAlgn="base" hangingPunct="0">
              <a:spcBef>
                <a:spcPct val="0"/>
              </a:spcBef>
              <a:spcAft>
                <a:spcPct val="0"/>
              </a:spcAft>
              <a:defRPr b="1">
                <a:solidFill>
                  <a:schemeClr val="tx1"/>
                </a:solidFill>
                <a:latin typeface="Arial" panose="020B0604020202020204" pitchFamily="34" charset="0"/>
              </a:defRPr>
            </a:lvl8pPr>
            <a:lvl9pPr marL="3886200" indent="-228600" defTabSz="746125" eaLnBrk="0" fontAlgn="base" hangingPunct="0">
              <a:spcBef>
                <a:spcPct val="0"/>
              </a:spcBef>
              <a:spcAft>
                <a:spcPct val="0"/>
              </a:spcAft>
              <a:defRPr b="1">
                <a:solidFill>
                  <a:schemeClr val="tx1"/>
                </a:solidFill>
                <a:latin typeface="Arial" panose="020B0604020202020204" pitchFamily="34" charset="0"/>
              </a:defRPr>
            </a:lvl9pPr>
          </a:lstStyle>
          <a:p>
            <a:fld id="{ADABEB6B-1334-4270-B2C1-3BC6FF1D34E7}" type="slidenum">
              <a:rPr lang="it-IT" b="0">
                <a:latin typeface="Times New Roman" panose="02020603050405020304" pitchFamily="18" charset="0"/>
              </a:rPr>
              <a:pPr/>
              <a:t>22</a:t>
            </a:fld>
            <a:endParaRPr lang="it-IT" b="0">
              <a:latin typeface="Times New Roman" panose="02020603050405020304" pitchFamily="18" charset="0"/>
            </a:endParaRPr>
          </a:p>
        </p:txBody>
      </p:sp>
      <p:sp>
        <p:nvSpPr>
          <p:cNvPr id="57347" name="Rectangle 2"/>
          <p:cNvSpPr>
            <a:spLocks noGrp="1" noRot="1" noChangeAspect="1" noChangeArrowheads="1" noTextEdit="1"/>
          </p:cNvSpPr>
          <p:nvPr>
            <p:ph type="sldImg"/>
          </p:nvPr>
        </p:nvSpPr>
        <p:spPr>
          <a:xfrm>
            <a:off x="1144588" y="850900"/>
            <a:ext cx="4568825" cy="3425825"/>
          </a:xfrm>
          <a:ln cap="flat"/>
        </p:spPr>
      </p:sp>
      <p:sp>
        <p:nvSpPr>
          <p:cNvPr id="57348" name="Rectangle 3"/>
          <p:cNvSpPr>
            <a:spLocks noGrp="1" noChangeArrowheads="1"/>
          </p:cNvSpPr>
          <p:nvPr>
            <p:ph type="body" idx="1"/>
          </p:nvPr>
        </p:nvSpPr>
        <p:spPr>
          <a:noFill/>
        </p:spPr>
        <p:txBody>
          <a:bodyPr/>
          <a:lstStyle/>
          <a:p>
            <a:endParaRPr lang="en-US" smtClean="0"/>
          </a:p>
        </p:txBody>
      </p:sp>
    </p:spTree>
    <p:extLst>
      <p:ext uri="{BB962C8B-B14F-4D97-AF65-F5344CB8AC3E}">
        <p14:creationId xmlns:p14="http://schemas.microsoft.com/office/powerpoint/2010/main" val="16096304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5"/>
          <p:cNvSpPr>
            <a:spLocks noGrp="1" noChangeArrowheads="1"/>
          </p:cNvSpPr>
          <p:nvPr>
            <p:ph type="sldNum" sz="quarter" idx="5"/>
          </p:nvPr>
        </p:nvSpPr>
        <p:spPr>
          <a:noFill/>
        </p:spPr>
        <p:txBody>
          <a:bodyPr/>
          <a:lstStyle>
            <a:lvl1pPr defTabSz="746125">
              <a:defRPr b="1">
                <a:solidFill>
                  <a:schemeClr val="tx1"/>
                </a:solidFill>
                <a:latin typeface="Arial" panose="020B0604020202020204" pitchFamily="34" charset="0"/>
              </a:defRPr>
            </a:lvl1pPr>
            <a:lvl2pPr marL="742950" indent="-285750" defTabSz="746125">
              <a:defRPr b="1">
                <a:solidFill>
                  <a:schemeClr val="tx1"/>
                </a:solidFill>
                <a:latin typeface="Arial" panose="020B0604020202020204" pitchFamily="34" charset="0"/>
              </a:defRPr>
            </a:lvl2pPr>
            <a:lvl3pPr marL="1143000" indent="-228600" defTabSz="746125">
              <a:defRPr b="1">
                <a:solidFill>
                  <a:schemeClr val="tx1"/>
                </a:solidFill>
                <a:latin typeface="Arial" panose="020B0604020202020204" pitchFamily="34" charset="0"/>
              </a:defRPr>
            </a:lvl3pPr>
            <a:lvl4pPr marL="1600200" indent="-228600" defTabSz="746125">
              <a:defRPr b="1">
                <a:solidFill>
                  <a:schemeClr val="tx1"/>
                </a:solidFill>
                <a:latin typeface="Arial" panose="020B0604020202020204" pitchFamily="34" charset="0"/>
              </a:defRPr>
            </a:lvl4pPr>
            <a:lvl5pPr marL="2057400" indent="-228600" defTabSz="746125">
              <a:defRPr b="1">
                <a:solidFill>
                  <a:schemeClr val="tx1"/>
                </a:solidFill>
                <a:latin typeface="Arial" panose="020B0604020202020204" pitchFamily="34" charset="0"/>
              </a:defRPr>
            </a:lvl5pPr>
            <a:lvl6pPr marL="2514600" indent="-228600" defTabSz="746125" eaLnBrk="0" fontAlgn="base" hangingPunct="0">
              <a:spcBef>
                <a:spcPct val="0"/>
              </a:spcBef>
              <a:spcAft>
                <a:spcPct val="0"/>
              </a:spcAft>
              <a:defRPr b="1">
                <a:solidFill>
                  <a:schemeClr val="tx1"/>
                </a:solidFill>
                <a:latin typeface="Arial" panose="020B0604020202020204" pitchFamily="34" charset="0"/>
              </a:defRPr>
            </a:lvl6pPr>
            <a:lvl7pPr marL="2971800" indent="-228600" defTabSz="746125" eaLnBrk="0" fontAlgn="base" hangingPunct="0">
              <a:spcBef>
                <a:spcPct val="0"/>
              </a:spcBef>
              <a:spcAft>
                <a:spcPct val="0"/>
              </a:spcAft>
              <a:defRPr b="1">
                <a:solidFill>
                  <a:schemeClr val="tx1"/>
                </a:solidFill>
                <a:latin typeface="Arial" panose="020B0604020202020204" pitchFamily="34" charset="0"/>
              </a:defRPr>
            </a:lvl7pPr>
            <a:lvl8pPr marL="3429000" indent="-228600" defTabSz="746125" eaLnBrk="0" fontAlgn="base" hangingPunct="0">
              <a:spcBef>
                <a:spcPct val="0"/>
              </a:spcBef>
              <a:spcAft>
                <a:spcPct val="0"/>
              </a:spcAft>
              <a:defRPr b="1">
                <a:solidFill>
                  <a:schemeClr val="tx1"/>
                </a:solidFill>
                <a:latin typeface="Arial" panose="020B0604020202020204" pitchFamily="34" charset="0"/>
              </a:defRPr>
            </a:lvl8pPr>
            <a:lvl9pPr marL="3886200" indent="-228600" defTabSz="746125" eaLnBrk="0" fontAlgn="base" hangingPunct="0">
              <a:spcBef>
                <a:spcPct val="0"/>
              </a:spcBef>
              <a:spcAft>
                <a:spcPct val="0"/>
              </a:spcAft>
              <a:defRPr b="1">
                <a:solidFill>
                  <a:schemeClr val="tx1"/>
                </a:solidFill>
                <a:latin typeface="Arial" panose="020B0604020202020204" pitchFamily="34" charset="0"/>
              </a:defRPr>
            </a:lvl9pPr>
          </a:lstStyle>
          <a:p>
            <a:fld id="{ADABEB6B-1334-4270-B2C1-3BC6FF1D34E7}" type="slidenum">
              <a:rPr lang="it-IT" b="0">
                <a:latin typeface="Times New Roman" panose="02020603050405020304" pitchFamily="18" charset="0"/>
              </a:rPr>
              <a:pPr/>
              <a:t>24</a:t>
            </a:fld>
            <a:endParaRPr lang="it-IT" b="0">
              <a:latin typeface="Times New Roman" panose="02020603050405020304" pitchFamily="18" charset="0"/>
            </a:endParaRPr>
          </a:p>
        </p:txBody>
      </p:sp>
      <p:sp>
        <p:nvSpPr>
          <p:cNvPr id="57347" name="Rectangle 2"/>
          <p:cNvSpPr>
            <a:spLocks noGrp="1" noRot="1" noChangeAspect="1" noChangeArrowheads="1" noTextEdit="1"/>
          </p:cNvSpPr>
          <p:nvPr>
            <p:ph type="sldImg"/>
          </p:nvPr>
        </p:nvSpPr>
        <p:spPr>
          <a:xfrm>
            <a:off x="1144588" y="850900"/>
            <a:ext cx="4568825" cy="3425825"/>
          </a:xfrm>
          <a:ln cap="flat"/>
        </p:spPr>
      </p:sp>
      <p:sp>
        <p:nvSpPr>
          <p:cNvPr id="57348" name="Rectangle 3"/>
          <p:cNvSpPr>
            <a:spLocks noGrp="1" noChangeArrowheads="1"/>
          </p:cNvSpPr>
          <p:nvPr>
            <p:ph type="body" idx="1"/>
          </p:nvPr>
        </p:nvSpPr>
        <p:spPr>
          <a:noFill/>
        </p:spPr>
        <p:txBody>
          <a:bodyPr/>
          <a:lstStyle/>
          <a:p>
            <a:endParaRPr lang="en-US" dirty="0" smtClean="0"/>
          </a:p>
        </p:txBody>
      </p:sp>
    </p:spTree>
    <p:extLst>
      <p:ext uri="{BB962C8B-B14F-4D97-AF65-F5344CB8AC3E}">
        <p14:creationId xmlns:p14="http://schemas.microsoft.com/office/powerpoint/2010/main" val="22056516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spect="1" noChangeArrowheads="1" noTextEdit="1"/>
          </p:cNvSpPr>
          <p:nvPr>
            <p:ph type="sldImg"/>
          </p:nvPr>
        </p:nvSpPr>
        <p:spPr bwMode="auto">
          <a:xfrm>
            <a:off x="931863" y="741363"/>
            <a:ext cx="4935537" cy="37020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Rectangle 3"/>
          <p:cNvSpPr>
            <a:spLocks noGrp="1" noChangeArrowheads="1"/>
          </p:cNvSpPr>
          <p:nvPr>
            <p:ph type="body" idx="1"/>
          </p:nvPr>
        </p:nvSpPr>
        <p:spPr bwMode="auto">
          <a:xfrm>
            <a:off x="909638" y="4686300"/>
            <a:ext cx="4978400" cy="4445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89159" tIns="44581" rIns="89159" bIns="44581" numCol="1" anchor="t" anchorCtr="0" compatLnSpc="1">
            <a:prstTxWarp prst="textNoShape">
              <a:avLst/>
            </a:prstTxWarp>
          </a:bodyPr>
          <a:lstStyle/>
          <a:p>
            <a:endParaRPr lang="en-GB" smtClean="0">
              <a:latin typeface="Times New Roman" pitchFamily="18" charset="0"/>
            </a:endParaRPr>
          </a:p>
        </p:txBody>
      </p:sp>
    </p:spTree>
    <p:extLst>
      <p:ext uri="{BB962C8B-B14F-4D97-AF65-F5344CB8AC3E}">
        <p14:creationId xmlns:p14="http://schemas.microsoft.com/office/powerpoint/2010/main" val="2837947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5"/>
          <p:cNvSpPr>
            <a:spLocks noGrp="1" noChangeArrowheads="1"/>
          </p:cNvSpPr>
          <p:nvPr>
            <p:ph type="sldNum" sz="quarter" idx="5"/>
          </p:nvPr>
        </p:nvSpPr>
        <p:spPr>
          <a:noFill/>
        </p:spPr>
        <p:txBody>
          <a:bodyPr/>
          <a:lstStyle>
            <a:lvl1pPr defTabSz="746125">
              <a:defRPr b="1">
                <a:solidFill>
                  <a:schemeClr val="tx1"/>
                </a:solidFill>
                <a:latin typeface="Arial" panose="020B0604020202020204" pitchFamily="34" charset="0"/>
              </a:defRPr>
            </a:lvl1pPr>
            <a:lvl2pPr marL="742950" indent="-285750" defTabSz="746125">
              <a:defRPr b="1">
                <a:solidFill>
                  <a:schemeClr val="tx1"/>
                </a:solidFill>
                <a:latin typeface="Arial" panose="020B0604020202020204" pitchFamily="34" charset="0"/>
              </a:defRPr>
            </a:lvl2pPr>
            <a:lvl3pPr marL="1143000" indent="-228600" defTabSz="746125">
              <a:defRPr b="1">
                <a:solidFill>
                  <a:schemeClr val="tx1"/>
                </a:solidFill>
                <a:latin typeface="Arial" panose="020B0604020202020204" pitchFamily="34" charset="0"/>
              </a:defRPr>
            </a:lvl3pPr>
            <a:lvl4pPr marL="1600200" indent="-228600" defTabSz="746125">
              <a:defRPr b="1">
                <a:solidFill>
                  <a:schemeClr val="tx1"/>
                </a:solidFill>
                <a:latin typeface="Arial" panose="020B0604020202020204" pitchFamily="34" charset="0"/>
              </a:defRPr>
            </a:lvl4pPr>
            <a:lvl5pPr marL="2057400" indent="-228600" defTabSz="746125">
              <a:defRPr b="1">
                <a:solidFill>
                  <a:schemeClr val="tx1"/>
                </a:solidFill>
                <a:latin typeface="Arial" panose="020B0604020202020204" pitchFamily="34" charset="0"/>
              </a:defRPr>
            </a:lvl5pPr>
            <a:lvl6pPr marL="2514600" indent="-228600" defTabSz="746125" eaLnBrk="0" fontAlgn="base" hangingPunct="0">
              <a:spcBef>
                <a:spcPct val="0"/>
              </a:spcBef>
              <a:spcAft>
                <a:spcPct val="0"/>
              </a:spcAft>
              <a:defRPr b="1">
                <a:solidFill>
                  <a:schemeClr val="tx1"/>
                </a:solidFill>
                <a:latin typeface="Arial" panose="020B0604020202020204" pitchFamily="34" charset="0"/>
              </a:defRPr>
            </a:lvl6pPr>
            <a:lvl7pPr marL="2971800" indent="-228600" defTabSz="746125" eaLnBrk="0" fontAlgn="base" hangingPunct="0">
              <a:spcBef>
                <a:spcPct val="0"/>
              </a:spcBef>
              <a:spcAft>
                <a:spcPct val="0"/>
              </a:spcAft>
              <a:defRPr b="1">
                <a:solidFill>
                  <a:schemeClr val="tx1"/>
                </a:solidFill>
                <a:latin typeface="Arial" panose="020B0604020202020204" pitchFamily="34" charset="0"/>
              </a:defRPr>
            </a:lvl7pPr>
            <a:lvl8pPr marL="3429000" indent="-228600" defTabSz="746125" eaLnBrk="0" fontAlgn="base" hangingPunct="0">
              <a:spcBef>
                <a:spcPct val="0"/>
              </a:spcBef>
              <a:spcAft>
                <a:spcPct val="0"/>
              </a:spcAft>
              <a:defRPr b="1">
                <a:solidFill>
                  <a:schemeClr val="tx1"/>
                </a:solidFill>
                <a:latin typeface="Arial" panose="020B0604020202020204" pitchFamily="34" charset="0"/>
              </a:defRPr>
            </a:lvl8pPr>
            <a:lvl9pPr marL="3886200" indent="-228600" defTabSz="746125" eaLnBrk="0" fontAlgn="base" hangingPunct="0">
              <a:spcBef>
                <a:spcPct val="0"/>
              </a:spcBef>
              <a:spcAft>
                <a:spcPct val="0"/>
              </a:spcAft>
              <a:defRPr b="1">
                <a:solidFill>
                  <a:schemeClr val="tx1"/>
                </a:solidFill>
                <a:latin typeface="Arial" panose="020B0604020202020204" pitchFamily="34" charset="0"/>
              </a:defRPr>
            </a:lvl9pPr>
          </a:lstStyle>
          <a:p>
            <a:fld id="{ADABEB6B-1334-4270-B2C1-3BC6FF1D34E7}" type="slidenum">
              <a:rPr lang="it-IT" b="0">
                <a:latin typeface="Times New Roman" panose="02020603050405020304" pitchFamily="18" charset="0"/>
              </a:rPr>
              <a:pPr/>
              <a:t>5</a:t>
            </a:fld>
            <a:endParaRPr lang="it-IT" b="0">
              <a:latin typeface="Times New Roman" panose="02020603050405020304" pitchFamily="18" charset="0"/>
            </a:endParaRPr>
          </a:p>
        </p:txBody>
      </p:sp>
      <p:sp>
        <p:nvSpPr>
          <p:cNvPr id="57347" name="Rectangle 2"/>
          <p:cNvSpPr>
            <a:spLocks noGrp="1" noRot="1" noChangeAspect="1" noChangeArrowheads="1" noTextEdit="1"/>
          </p:cNvSpPr>
          <p:nvPr>
            <p:ph type="sldImg"/>
          </p:nvPr>
        </p:nvSpPr>
        <p:spPr>
          <a:xfrm>
            <a:off x="1144588" y="850900"/>
            <a:ext cx="4568825" cy="3425825"/>
          </a:xfrm>
          <a:ln cap="flat"/>
        </p:spPr>
      </p:sp>
      <p:sp>
        <p:nvSpPr>
          <p:cNvPr id="57348" name="Rectangle 3"/>
          <p:cNvSpPr>
            <a:spLocks noGrp="1" noChangeArrowheads="1"/>
          </p:cNvSpPr>
          <p:nvPr>
            <p:ph type="body" idx="1"/>
          </p:nvPr>
        </p:nvSpPr>
        <p:spPr>
          <a:noFill/>
        </p:spPr>
        <p:txBody>
          <a:bodyPr/>
          <a:lstStyle/>
          <a:p>
            <a:endParaRPr lang="en-US" smtClean="0"/>
          </a:p>
        </p:txBody>
      </p:sp>
    </p:spTree>
    <p:extLst>
      <p:ext uri="{BB962C8B-B14F-4D97-AF65-F5344CB8AC3E}">
        <p14:creationId xmlns:p14="http://schemas.microsoft.com/office/powerpoint/2010/main" val="2930452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5"/>
          <p:cNvSpPr>
            <a:spLocks noGrp="1" noChangeArrowheads="1"/>
          </p:cNvSpPr>
          <p:nvPr>
            <p:ph type="sldNum" sz="quarter" idx="5"/>
          </p:nvPr>
        </p:nvSpPr>
        <p:spPr>
          <a:noFill/>
        </p:spPr>
        <p:txBody>
          <a:bodyPr/>
          <a:lstStyle>
            <a:lvl1pPr defTabSz="746125">
              <a:defRPr b="1">
                <a:solidFill>
                  <a:schemeClr val="tx1"/>
                </a:solidFill>
                <a:latin typeface="Arial" panose="020B0604020202020204" pitchFamily="34" charset="0"/>
              </a:defRPr>
            </a:lvl1pPr>
            <a:lvl2pPr marL="742950" indent="-285750" defTabSz="746125">
              <a:defRPr b="1">
                <a:solidFill>
                  <a:schemeClr val="tx1"/>
                </a:solidFill>
                <a:latin typeface="Arial" panose="020B0604020202020204" pitchFamily="34" charset="0"/>
              </a:defRPr>
            </a:lvl2pPr>
            <a:lvl3pPr marL="1143000" indent="-228600" defTabSz="746125">
              <a:defRPr b="1">
                <a:solidFill>
                  <a:schemeClr val="tx1"/>
                </a:solidFill>
                <a:latin typeface="Arial" panose="020B0604020202020204" pitchFamily="34" charset="0"/>
              </a:defRPr>
            </a:lvl3pPr>
            <a:lvl4pPr marL="1600200" indent="-228600" defTabSz="746125">
              <a:defRPr b="1">
                <a:solidFill>
                  <a:schemeClr val="tx1"/>
                </a:solidFill>
                <a:latin typeface="Arial" panose="020B0604020202020204" pitchFamily="34" charset="0"/>
              </a:defRPr>
            </a:lvl4pPr>
            <a:lvl5pPr marL="2057400" indent="-228600" defTabSz="746125">
              <a:defRPr b="1">
                <a:solidFill>
                  <a:schemeClr val="tx1"/>
                </a:solidFill>
                <a:latin typeface="Arial" panose="020B0604020202020204" pitchFamily="34" charset="0"/>
              </a:defRPr>
            </a:lvl5pPr>
            <a:lvl6pPr marL="2514600" indent="-228600" defTabSz="746125" eaLnBrk="0" fontAlgn="base" hangingPunct="0">
              <a:spcBef>
                <a:spcPct val="0"/>
              </a:spcBef>
              <a:spcAft>
                <a:spcPct val="0"/>
              </a:spcAft>
              <a:defRPr b="1">
                <a:solidFill>
                  <a:schemeClr val="tx1"/>
                </a:solidFill>
                <a:latin typeface="Arial" panose="020B0604020202020204" pitchFamily="34" charset="0"/>
              </a:defRPr>
            </a:lvl6pPr>
            <a:lvl7pPr marL="2971800" indent="-228600" defTabSz="746125" eaLnBrk="0" fontAlgn="base" hangingPunct="0">
              <a:spcBef>
                <a:spcPct val="0"/>
              </a:spcBef>
              <a:spcAft>
                <a:spcPct val="0"/>
              </a:spcAft>
              <a:defRPr b="1">
                <a:solidFill>
                  <a:schemeClr val="tx1"/>
                </a:solidFill>
                <a:latin typeface="Arial" panose="020B0604020202020204" pitchFamily="34" charset="0"/>
              </a:defRPr>
            </a:lvl7pPr>
            <a:lvl8pPr marL="3429000" indent="-228600" defTabSz="746125" eaLnBrk="0" fontAlgn="base" hangingPunct="0">
              <a:spcBef>
                <a:spcPct val="0"/>
              </a:spcBef>
              <a:spcAft>
                <a:spcPct val="0"/>
              </a:spcAft>
              <a:defRPr b="1">
                <a:solidFill>
                  <a:schemeClr val="tx1"/>
                </a:solidFill>
                <a:latin typeface="Arial" panose="020B0604020202020204" pitchFamily="34" charset="0"/>
              </a:defRPr>
            </a:lvl8pPr>
            <a:lvl9pPr marL="3886200" indent="-228600" defTabSz="746125" eaLnBrk="0" fontAlgn="base" hangingPunct="0">
              <a:spcBef>
                <a:spcPct val="0"/>
              </a:spcBef>
              <a:spcAft>
                <a:spcPct val="0"/>
              </a:spcAft>
              <a:defRPr b="1">
                <a:solidFill>
                  <a:schemeClr val="tx1"/>
                </a:solidFill>
                <a:latin typeface="Arial" panose="020B0604020202020204" pitchFamily="34" charset="0"/>
              </a:defRPr>
            </a:lvl9pPr>
          </a:lstStyle>
          <a:p>
            <a:fld id="{ADABEB6B-1334-4270-B2C1-3BC6FF1D34E7}" type="slidenum">
              <a:rPr lang="it-IT" b="0">
                <a:latin typeface="Times New Roman" panose="02020603050405020304" pitchFamily="18" charset="0"/>
              </a:rPr>
              <a:pPr/>
              <a:t>6</a:t>
            </a:fld>
            <a:endParaRPr lang="it-IT" b="0">
              <a:latin typeface="Times New Roman" panose="02020603050405020304" pitchFamily="18" charset="0"/>
            </a:endParaRPr>
          </a:p>
        </p:txBody>
      </p:sp>
      <p:sp>
        <p:nvSpPr>
          <p:cNvPr id="57347" name="Rectangle 2"/>
          <p:cNvSpPr>
            <a:spLocks noGrp="1" noRot="1" noChangeAspect="1" noChangeArrowheads="1" noTextEdit="1"/>
          </p:cNvSpPr>
          <p:nvPr>
            <p:ph type="sldImg"/>
          </p:nvPr>
        </p:nvSpPr>
        <p:spPr>
          <a:xfrm>
            <a:off x="1144588" y="850900"/>
            <a:ext cx="4568825" cy="3425825"/>
          </a:xfrm>
          <a:ln cap="flat"/>
        </p:spPr>
      </p:sp>
      <p:sp>
        <p:nvSpPr>
          <p:cNvPr id="57348" name="Rectangle 3"/>
          <p:cNvSpPr>
            <a:spLocks noGrp="1" noChangeArrowheads="1"/>
          </p:cNvSpPr>
          <p:nvPr>
            <p:ph type="body" idx="1"/>
          </p:nvPr>
        </p:nvSpPr>
        <p:spPr>
          <a:noFill/>
        </p:spPr>
        <p:txBody>
          <a:bodyPr/>
          <a:lstStyle/>
          <a:p>
            <a:endParaRPr lang="en-US" dirty="0" smtClean="0"/>
          </a:p>
        </p:txBody>
      </p:sp>
    </p:spTree>
    <p:extLst>
      <p:ext uri="{BB962C8B-B14F-4D97-AF65-F5344CB8AC3E}">
        <p14:creationId xmlns:p14="http://schemas.microsoft.com/office/powerpoint/2010/main" val="3430298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5"/>
          <p:cNvSpPr>
            <a:spLocks noGrp="1" noChangeArrowheads="1"/>
          </p:cNvSpPr>
          <p:nvPr>
            <p:ph type="sldNum" sz="quarter" idx="5"/>
          </p:nvPr>
        </p:nvSpPr>
        <p:spPr>
          <a:noFill/>
        </p:spPr>
        <p:txBody>
          <a:bodyPr/>
          <a:lstStyle>
            <a:lvl1pPr defTabSz="746125">
              <a:defRPr b="1">
                <a:solidFill>
                  <a:schemeClr val="tx1"/>
                </a:solidFill>
                <a:latin typeface="Arial" panose="020B0604020202020204" pitchFamily="34" charset="0"/>
              </a:defRPr>
            </a:lvl1pPr>
            <a:lvl2pPr marL="742950" indent="-285750" defTabSz="746125">
              <a:defRPr b="1">
                <a:solidFill>
                  <a:schemeClr val="tx1"/>
                </a:solidFill>
                <a:latin typeface="Arial" panose="020B0604020202020204" pitchFamily="34" charset="0"/>
              </a:defRPr>
            </a:lvl2pPr>
            <a:lvl3pPr marL="1143000" indent="-228600" defTabSz="746125">
              <a:defRPr b="1">
                <a:solidFill>
                  <a:schemeClr val="tx1"/>
                </a:solidFill>
                <a:latin typeface="Arial" panose="020B0604020202020204" pitchFamily="34" charset="0"/>
              </a:defRPr>
            </a:lvl3pPr>
            <a:lvl4pPr marL="1600200" indent="-228600" defTabSz="746125">
              <a:defRPr b="1">
                <a:solidFill>
                  <a:schemeClr val="tx1"/>
                </a:solidFill>
                <a:latin typeface="Arial" panose="020B0604020202020204" pitchFamily="34" charset="0"/>
              </a:defRPr>
            </a:lvl4pPr>
            <a:lvl5pPr marL="2057400" indent="-228600" defTabSz="746125">
              <a:defRPr b="1">
                <a:solidFill>
                  <a:schemeClr val="tx1"/>
                </a:solidFill>
                <a:latin typeface="Arial" panose="020B0604020202020204" pitchFamily="34" charset="0"/>
              </a:defRPr>
            </a:lvl5pPr>
            <a:lvl6pPr marL="2514600" indent="-228600" defTabSz="746125" eaLnBrk="0" fontAlgn="base" hangingPunct="0">
              <a:spcBef>
                <a:spcPct val="0"/>
              </a:spcBef>
              <a:spcAft>
                <a:spcPct val="0"/>
              </a:spcAft>
              <a:defRPr b="1">
                <a:solidFill>
                  <a:schemeClr val="tx1"/>
                </a:solidFill>
                <a:latin typeface="Arial" panose="020B0604020202020204" pitchFamily="34" charset="0"/>
              </a:defRPr>
            </a:lvl6pPr>
            <a:lvl7pPr marL="2971800" indent="-228600" defTabSz="746125" eaLnBrk="0" fontAlgn="base" hangingPunct="0">
              <a:spcBef>
                <a:spcPct val="0"/>
              </a:spcBef>
              <a:spcAft>
                <a:spcPct val="0"/>
              </a:spcAft>
              <a:defRPr b="1">
                <a:solidFill>
                  <a:schemeClr val="tx1"/>
                </a:solidFill>
                <a:latin typeface="Arial" panose="020B0604020202020204" pitchFamily="34" charset="0"/>
              </a:defRPr>
            </a:lvl7pPr>
            <a:lvl8pPr marL="3429000" indent="-228600" defTabSz="746125" eaLnBrk="0" fontAlgn="base" hangingPunct="0">
              <a:spcBef>
                <a:spcPct val="0"/>
              </a:spcBef>
              <a:spcAft>
                <a:spcPct val="0"/>
              </a:spcAft>
              <a:defRPr b="1">
                <a:solidFill>
                  <a:schemeClr val="tx1"/>
                </a:solidFill>
                <a:latin typeface="Arial" panose="020B0604020202020204" pitchFamily="34" charset="0"/>
              </a:defRPr>
            </a:lvl8pPr>
            <a:lvl9pPr marL="3886200" indent="-228600" defTabSz="746125" eaLnBrk="0" fontAlgn="base" hangingPunct="0">
              <a:spcBef>
                <a:spcPct val="0"/>
              </a:spcBef>
              <a:spcAft>
                <a:spcPct val="0"/>
              </a:spcAft>
              <a:defRPr b="1">
                <a:solidFill>
                  <a:schemeClr val="tx1"/>
                </a:solidFill>
                <a:latin typeface="Arial" panose="020B0604020202020204" pitchFamily="34" charset="0"/>
              </a:defRPr>
            </a:lvl9pPr>
          </a:lstStyle>
          <a:p>
            <a:fld id="{ADABEB6B-1334-4270-B2C1-3BC6FF1D34E7}" type="slidenum">
              <a:rPr lang="it-IT" b="0">
                <a:latin typeface="Times New Roman" panose="02020603050405020304" pitchFamily="18" charset="0"/>
              </a:rPr>
              <a:pPr/>
              <a:t>7</a:t>
            </a:fld>
            <a:endParaRPr lang="it-IT" b="0">
              <a:latin typeface="Times New Roman" panose="02020603050405020304" pitchFamily="18" charset="0"/>
            </a:endParaRPr>
          </a:p>
        </p:txBody>
      </p:sp>
      <p:sp>
        <p:nvSpPr>
          <p:cNvPr id="57347" name="Rectangle 2"/>
          <p:cNvSpPr>
            <a:spLocks noGrp="1" noRot="1" noChangeAspect="1" noChangeArrowheads="1" noTextEdit="1"/>
          </p:cNvSpPr>
          <p:nvPr>
            <p:ph type="sldImg"/>
          </p:nvPr>
        </p:nvSpPr>
        <p:spPr>
          <a:xfrm>
            <a:off x="1144588" y="850900"/>
            <a:ext cx="4568825" cy="3425825"/>
          </a:xfrm>
          <a:ln cap="flat"/>
        </p:spPr>
      </p:sp>
      <p:sp>
        <p:nvSpPr>
          <p:cNvPr id="57348" name="Rectangle 3"/>
          <p:cNvSpPr>
            <a:spLocks noGrp="1" noChangeArrowheads="1"/>
          </p:cNvSpPr>
          <p:nvPr>
            <p:ph type="body" idx="1"/>
          </p:nvPr>
        </p:nvSpPr>
        <p:spPr>
          <a:noFill/>
        </p:spPr>
        <p:txBody>
          <a:bodyPr/>
          <a:lstStyle/>
          <a:p>
            <a:endParaRPr lang="en-US" smtClean="0"/>
          </a:p>
        </p:txBody>
      </p:sp>
    </p:spTree>
    <p:extLst>
      <p:ext uri="{BB962C8B-B14F-4D97-AF65-F5344CB8AC3E}">
        <p14:creationId xmlns:p14="http://schemas.microsoft.com/office/powerpoint/2010/main" val="35245849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5"/>
          <p:cNvSpPr>
            <a:spLocks noGrp="1" noChangeArrowheads="1"/>
          </p:cNvSpPr>
          <p:nvPr>
            <p:ph type="sldNum" sz="quarter" idx="5"/>
          </p:nvPr>
        </p:nvSpPr>
        <p:spPr>
          <a:noFill/>
        </p:spPr>
        <p:txBody>
          <a:bodyPr/>
          <a:lstStyle>
            <a:lvl1pPr defTabSz="746125">
              <a:defRPr b="1">
                <a:solidFill>
                  <a:schemeClr val="tx1"/>
                </a:solidFill>
                <a:latin typeface="Arial" panose="020B0604020202020204" pitchFamily="34" charset="0"/>
              </a:defRPr>
            </a:lvl1pPr>
            <a:lvl2pPr marL="742950" indent="-285750" defTabSz="746125">
              <a:defRPr b="1">
                <a:solidFill>
                  <a:schemeClr val="tx1"/>
                </a:solidFill>
                <a:latin typeface="Arial" panose="020B0604020202020204" pitchFamily="34" charset="0"/>
              </a:defRPr>
            </a:lvl2pPr>
            <a:lvl3pPr marL="1143000" indent="-228600" defTabSz="746125">
              <a:defRPr b="1">
                <a:solidFill>
                  <a:schemeClr val="tx1"/>
                </a:solidFill>
                <a:latin typeface="Arial" panose="020B0604020202020204" pitchFamily="34" charset="0"/>
              </a:defRPr>
            </a:lvl3pPr>
            <a:lvl4pPr marL="1600200" indent="-228600" defTabSz="746125">
              <a:defRPr b="1">
                <a:solidFill>
                  <a:schemeClr val="tx1"/>
                </a:solidFill>
                <a:latin typeface="Arial" panose="020B0604020202020204" pitchFamily="34" charset="0"/>
              </a:defRPr>
            </a:lvl4pPr>
            <a:lvl5pPr marL="2057400" indent="-228600" defTabSz="746125">
              <a:defRPr b="1">
                <a:solidFill>
                  <a:schemeClr val="tx1"/>
                </a:solidFill>
                <a:latin typeface="Arial" panose="020B0604020202020204" pitchFamily="34" charset="0"/>
              </a:defRPr>
            </a:lvl5pPr>
            <a:lvl6pPr marL="2514600" indent="-228600" defTabSz="746125" eaLnBrk="0" fontAlgn="base" hangingPunct="0">
              <a:spcBef>
                <a:spcPct val="0"/>
              </a:spcBef>
              <a:spcAft>
                <a:spcPct val="0"/>
              </a:spcAft>
              <a:defRPr b="1">
                <a:solidFill>
                  <a:schemeClr val="tx1"/>
                </a:solidFill>
                <a:latin typeface="Arial" panose="020B0604020202020204" pitchFamily="34" charset="0"/>
              </a:defRPr>
            </a:lvl6pPr>
            <a:lvl7pPr marL="2971800" indent="-228600" defTabSz="746125" eaLnBrk="0" fontAlgn="base" hangingPunct="0">
              <a:spcBef>
                <a:spcPct val="0"/>
              </a:spcBef>
              <a:spcAft>
                <a:spcPct val="0"/>
              </a:spcAft>
              <a:defRPr b="1">
                <a:solidFill>
                  <a:schemeClr val="tx1"/>
                </a:solidFill>
                <a:latin typeface="Arial" panose="020B0604020202020204" pitchFamily="34" charset="0"/>
              </a:defRPr>
            </a:lvl7pPr>
            <a:lvl8pPr marL="3429000" indent="-228600" defTabSz="746125" eaLnBrk="0" fontAlgn="base" hangingPunct="0">
              <a:spcBef>
                <a:spcPct val="0"/>
              </a:spcBef>
              <a:spcAft>
                <a:spcPct val="0"/>
              </a:spcAft>
              <a:defRPr b="1">
                <a:solidFill>
                  <a:schemeClr val="tx1"/>
                </a:solidFill>
                <a:latin typeface="Arial" panose="020B0604020202020204" pitchFamily="34" charset="0"/>
              </a:defRPr>
            </a:lvl8pPr>
            <a:lvl9pPr marL="3886200" indent="-228600" defTabSz="746125" eaLnBrk="0" fontAlgn="base" hangingPunct="0">
              <a:spcBef>
                <a:spcPct val="0"/>
              </a:spcBef>
              <a:spcAft>
                <a:spcPct val="0"/>
              </a:spcAft>
              <a:defRPr b="1">
                <a:solidFill>
                  <a:schemeClr val="tx1"/>
                </a:solidFill>
                <a:latin typeface="Arial" panose="020B0604020202020204" pitchFamily="34" charset="0"/>
              </a:defRPr>
            </a:lvl9pPr>
          </a:lstStyle>
          <a:p>
            <a:fld id="{ADABEB6B-1334-4270-B2C1-3BC6FF1D34E7}" type="slidenum">
              <a:rPr lang="it-IT" b="0">
                <a:latin typeface="Times New Roman" panose="02020603050405020304" pitchFamily="18" charset="0"/>
              </a:rPr>
              <a:pPr/>
              <a:t>8</a:t>
            </a:fld>
            <a:endParaRPr lang="it-IT" b="0">
              <a:latin typeface="Times New Roman" panose="02020603050405020304" pitchFamily="18" charset="0"/>
            </a:endParaRPr>
          </a:p>
        </p:txBody>
      </p:sp>
      <p:sp>
        <p:nvSpPr>
          <p:cNvPr id="57347" name="Rectangle 2"/>
          <p:cNvSpPr>
            <a:spLocks noGrp="1" noRot="1" noChangeAspect="1" noChangeArrowheads="1" noTextEdit="1"/>
          </p:cNvSpPr>
          <p:nvPr>
            <p:ph type="sldImg"/>
          </p:nvPr>
        </p:nvSpPr>
        <p:spPr>
          <a:xfrm>
            <a:off x="1144588" y="850900"/>
            <a:ext cx="4568825" cy="3425825"/>
          </a:xfrm>
          <a:ln cap="flat"/>
        </p:spPr>
      </p:sp>
      <p:sp>
        <p:nvSpPr>
          <p:cNvPr id="57348" name="Rectangle 3"/>
          <p:cNvSpPr>
            <a:spLocks noGrp="1" noChangeArrowheads="1"/>
          </p:cNvSpPr>
          <p:nvPr>
            <p:ph type="body" idx="1"/>
          </p:nvPr>
        </p:nvSpPr>
        <p:spPr>
          <a:noFill/>
        </p:spPr>
        <p:txBody>
          <a:bodyPr/>
          <a:lstStyle/>
          <a:p>
            <a:endParaRPr lang="en-US" smtClean="0"/>
          </a:p>
        </p:txBody>
      </p:sp>
    </p:spTree>
    <p:extLst>
      <p:ext uri="{BB962C8B-B14F-4D97-AF65-F5344CB8AC3E}">
        <p14:creationId xmlns:p14="http://schemas.microsoft.com/office/powerpoint/2010/main" val="29840487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5"/>
          <p:cNvSpPr>
            <a:spLocks noGrp="1" noChangeArrowheads="1"/>
          </p:cNvSpPr>
          <p:nvPr>
            <p:ph type="sldNum" sz="quarter" idx="5"/>
          </p:nvPr>
        </p:nvSpPr>
        <p:spPr>
          <a:noFill/>
        </p:spPr>
        <p:txBody>
          <a:bodyPr/>
          <a:lstStyle>
            <a:lvl1pPr defTabSz="746125">
              <a:defRPr b="1">
                <a:solidFill>
                  <a:schemeClr val="tx1"/>
                </a:solidFill>
                <a:latin typeface="Arial" panose="020B0604020202020204" pitchFamily="34" charset="0"/>
              </a:defRPr>
            </a:lvl1pPr>
            <a:lvl2pPr marL="742950" indent="-285750" defTabSz="746125">
              <a:defRPr b="1">
                <a:solidFill>
                  <a:schemeClr val="tx1"/>
                </a:solidFill>
                <a:latin typeface="Arial" panose="020B0604020202020204" pitchFamily="34" charset="0"/>
              </a:defRPr>
            </a:lvl2pPr>
            <a:lvl3pPr marL="1143000" indent="-228600" defTabSz="746125">
              <a:defRPr b="1">
                <a:solidFill>
                  <a:schemeClr val="tx1"/>
                </a:solidFill>
                <a:latin typeface="Arial" panose="020B0604020202020204" pitchFamily="34" charset="0"/>
              </a:defRPr>
            </a:lvl3pPr>
            <a:lvl4pPr marL="1600200" indent="-228600" defTabSz="746125">
              <a:defRPr b="1">
                <a:solidFill>
                  <a:schemeClr val="tx1"/>
                </a:solidFill>
                <a:latin typeface="Arial" panose="020B0604020202020204" pitchFamily="34" charset="0"/>
              </a:defRPr>
            </a:lvl4pPr>
            <a:lvl5pPr marL="2057400" indent="-228600" defTabSz="746125">
              <a:defRPr b="1">
                <a:solidFill>
                  <a:schemeClr val="tx1"/>
                </a:solidFill>
                <a:latin typeface="Arial" panose="020B0604020202020204" pitchFamily="34" charset="0"/>
              </a:defRPr>
            </a:lvl5pPr>
            <a:lvl6pPr marL="2514600" indent="-228600" defTabSz="746125" eaLnBrk="0" fontAlgn="base" hangingPunct="0">
              <a:spcBef>
                <a:spcPct val="0"/>
              </a:spcBef>
              <a:spcAft>
                <a:spcPct val="0"/>
              </a:spcAft>
              <a:defRPr b="1">
                <a:solidFill>
                  <a:schemeClr val="tx1"/>
                </a:solidFill>
                <a:latin typeface="Arial" panose="020B0604020202020204" pitchFamily="34" charset="0"/>
              </a:defRPr>
            </a:lvl6pPr>
            <a:lvl7pPr marL="2971800" indent="-228600" defTabSz="746125" eaLnBrk="0" fontAlgn="base" hangingPunct="0">
              <a:spcBef>
                <a:spcPct val="0"/>
              </a:spcBef>
              <a:spcAft>
                <a:spcPct val="0"/>
              </a:spcAft>
              <a:defRPr b="1">
                <a:solidFill>
                  <a:schemeClr val="tx1"/>
                </a:solidFill>
                <a:latin typeface="Arial" panose="020B0604020202020204" pitchFamily="34" charset="0"/>
              </a:defRPr>
            </a:lvl7pPr>
            <a:lvl8pPr marL="3429000" indent="-228600" defTabSz="746125" eaLnBrk="0" fontAlgn="base" hangingPunct="0">
              <a:spcBef>
                <a:spcPct val="0"/>
              </a:spcBef>
              <a:spcAft>
                <a:spcPct val="0"/>
              </a:spcAft>
              <a:defRPr b="1">
                <a:solidFill>
                  <a:schemeClr val="tx1"/>
                </a:solidFill>
                <a:latin typeface="Arial" panose="020B0604020202020204" pitchFamily="34" charset="0"/>
              </a:defRPr>
            </a:lvl8pPr>
            <a:lvl9pPr marL="3886200" indent="-228600" defTabSz="746125" eaLnBrk="0" fontAlgn="base" hangingPunct="0">
              <a:spcBef>
                <a:spcPct val="0"/>
              </a:spcBef>
              <a:spcAft>
                <a:spcPct val="0"/>
              </a:spcAft>
              <a:defRPr b="1">
                <a:solidFill>
                  <a:schemeClr val="tx1"/>
                </a:solidFill>
                <a:latin typeface="Arial" panose="020B0604020202020204" pitchFamily="34" charset="0"/>
              </a:defRPr>
            </a:lvl9pPr>
          </a:lstStyle>
          <a:p>
            <a:fld id="{ADABEB6B-1334-4270-B2C1-3BC6FF1D34E7}" type="slidenum">
              <a:rPr lang="it-IT" b="0">
                <a:latin typeface="Times New Roman" panose="02020603050405020304" pitchFamily="18" charset="0"/>
              </a:rPr>
              <a:pPr/>
              <a:t>9</a:t>
            </a:fld>
            <a:endParaRPr lang="it-IT" b="0">
              <a:latin typeface="Times New Roman" panose="02020603050405020304" pitchFamily="18" charset="0"/>
            </a:endParaRPr>
          </a:p>
        </p:txBody>
      </p:sp>
      <p:sp>
        <p:nvSpPr>
          <p:cNvPr id="57347" name="Rectangle 2"/>
          <p:cNvSpPr>
            <a:spLocks noGrp="1" noRot="1" noChangeAspect="1" noChangeArrowheads="1" noTextEdit="1"/>
          </p:cNvSpPr>
          <p:nvPr>
            <p:ph type="sldImg"/>
          </p:nvPr>
        </p:nvSpPr>
        <p:spPr>
          <a:xfrm>
            <a:off x="1144588" y="850900"/>
            <a:ext cx="4568825" cy="3425825"/>
          </a:xfrm>
          <a:ln cap="flat"/>
        </p:spPr>
      </p:sp>
      <p:sp>
        <p:nvSpPr>
          <p:cNvPr id="57348" name="Rectangle 3"/>
          <p:cNvSpPr>
            <a:spLocks noGrp="1" noChangeArrowheads="1"/>
          </p:cNvSpPr>
          <p:nvPr>
            <p:ph type="body" idx="1"/>
          </p:nvPr>
        </p:nvSpPr>
        <p:spPr>
          <a:noFill/>
        </p:spPr>
        <p:txBody>
          <a:bodyPr/>
          <a:lstStyle/>
          <a:p>
            <a:endParaRPr lang="en-US" smtClean="0"/>
          </a:p>
        </p:txBody>
      </p:sp>
    </p:spTree>
    <p:extLst>
      <p:ext uri="{BB962C8B-B14F-4D97-AF65-F5344CB8AC3E}">
        <p14:creationId xmlns:p14="http://schemas.microsoft.com/office/powerpoint/2010/main" val="41883839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5"/>
          <p:cNvSpPr>
            <a:spLocks noGrp="1" noChangeArrowheads="1"/>
          </p:cNvSpPr>
          <p:nvPr>
            <p:ph type="sldNum" sz="quarter" idx="5"/>
          </p:nvPr>
        </p:nvSpPr>
        <p:spPr>
          <a:noFill/>
        </p:spPr>
        <p:txBody>
          <a:bodyPr/>
          <a:lstStyle>
            <a:lvl1pPr defTabSz="746125">
              <a:defRPr b="1">
                <a:solidFill>
                  <a:schemeClr val="tx1"/>
                </a:solidFill>
                <a:latin typeface="Arial" panose="020B0604020202020204" pitchFamily="34" charset="0"/>
              </a:defRPr>
            </a:lvl1pPr>
            <a:lvl2pPr marL="742950" indent="-285750" defTabSz="746125">
              <a:defRPr b="1">
                <a:solidFill>
                  <a:schemeClr val="tx1"/>
                </a:solidFill>
                <a:latin typeface="Arial" panose="020B0604020202020204" pitchFamily="34" charset="0"/>
              </a:defRPr>
            </a:lvl2pPr>
            <a:lvl3pPr marL="1143000" indent="-228600" defTabSz="746125">
              <a:defRPr b="1">
                <a:solidFill>
                  <a:schemeClr val="tx1"/>
                </a:solidFill>
                <a:latin typeface="Arial" panose="020B0604020202020204" pitchFamily="34" charset="0"/>
              </a:defRPr>
            </a:lvl3pPr>
            <a:lvl4pPr marL="1600200" indent="-228600" defTabSz="746125">
              <a:defRPr b="1">
                <a:solidFill>
                  <a:schemeClr val="tx1"/>
                </a:solidFill>
                <a:latin typeface="Arial" panose="020B0604020202020204" pitchFamily="34" charset="0"/>
              </a:defRPr>
            </a:lvl4pPr>
            <a:lvl5pPr marL="2057400" indent="-228600" defTabSz="746125">
              <a:defRPr b="1">
                <a:solidFill>
                  <a:schemeClr val="tx1"/>
                </a:solidFill>
                <a:latin typeface="Arial" panose="020B0604020202020204" pitchFamily="34" charset="0"/>
              </a:defRPr>
            </a:lvl5pPr>
            <a:lvl6pPr marL="2514600" indent="-228600" defTabSz="746125" eaLnBrk="0" fontAlgn="base" hangingPunct="0">
              <a:spcBef>
                <a:spcPct val="0"/>
              </a:spcBef>
              <a:spcAft>
                <a:spcPct val="0"/>
              </a:spcAft>
              <a:defRPr b="1">
                <a:solidFill>
                  <a:schemeClr val="tx1"/>
                </a:solidFill>
                <a:latin typeface="Arial" panose="020B0604020202020204" pitchFamily="34" charset="0"/>
              </a:defRPr>
            </a:lvl6pPr>
            <a:lvl7pPr marL="2971800" indent="-228600" defTabSz="746125" eaLnBrk="0" fontAlgn="base" hangingPunct="0">
              <a:spcBef>
                <a:spcPct val="0"/>
              </a:spcBef>
              <a:spcAft>
                <a:spcPct val="0"/>
              </a:spcAft>
              <a:defRPr b="1">
                <a:solidFill>
                  <a:schemeClr val="tx1"/>
                </a:solidFill>
                <a:latin typeface="Arial" panose="020B0604020202020204" pitchFamily="34" charset="0"/>
              </a:defRPr>
            </a:lvl7pPr>
            <a:lvl8pPr marL="3429000" indent="-228600" defTabSz="746125" eaLnBrk="0" fontAlgn="base" hangingPunct="0">
              <a:spcBef>
                <a:spcPct val="0"/>
              </a:spcBef>
              <a:spcAft>
                <a:spcPct val="0"/>
              </a:spcAft>
              <a:defRPr b="1">
                <a:solidFill>
                  <a:schemeClr val="tx1"/>
                </a:solidFill>
                <a:latin typeface="Arial" panose="020B0604020202020204" pitchFamily="34" charset="0"/>
              </a:defRPr>
            </a:lvl8pPr>
            <a:lvl9pPr marL="3886200" indent="-228600" defTabSz="746125" eaLnBrk="0" fontAlgn="base" hangingPunct="0">
              <a:spcBef>
                <a:spcPct val="0"/>
              </a:spcBef>
              <a:spcAft>
                <a:spcPct val="0"/>
              </a:spcAft>
              <a:defRPr b="1">
                <a:solidFill>
                  <a:schemeClr val="tx1"/>
                </a:solidFill>
                <a:latin typeface="Arial" panose="020B0604020202020204" pitchFamily="34" charset="0"/>
              </a:defRPr>
            </a:lvl9pPr>
          </a:lstStyle>
          <a:p>
            <a:fld id="{ADABEB6B-1334-4270-B2C1-3BC6FF1D34E7}" type="slidenum">
              <a:rPr lang="it-IT" b="0">
                <a:latin typeface="Times New Roman" panose="02020603050405020304" pitchFamily="18" charset="0"/>
              </a:rPr>
              <a:pPr/>
              <a:t>10</a:t>
            </a:fld>
            <a:endParaRPr lang="it-IT" b="0">
              <a:latin typeface="Times New Roman" panose="02020603050405020304" pitchFamily="18" charset="0"/>
            </a:endParaRPr>
          </a:p>
        </p:txBody>
      </p:sp>
      <p:sp>
        <p:nvSpPr>
          <p:cNvPr id="57347" name="Rectangle 2"/>
          <p:cNvSpPr>
            <a:spLocks noGrp="1" noRot="1" noChangeAspect="1" noChangeArrowheads="1" noTextEdit="1"/>
          </p:cNvSpPr>
          <p:nvPr>
            <p:ph type="sldImg"/>
          </p:nvPr>
        </p:nvSpPr>
        <p:spPr>
          <a:xfrm>
            <a:off x="1144588" y="850900"/>
            <a:ext cx="4568825" cy="3425825"/>
          </a:xfrm>
          <a:ln cap="flat"/>
        </p:spPr>
      </p:sp>
      <p:sp>
        <p:nvSpPr>
          <p:cNvPr id="57348" name="Rectangle 3"/>
          <p:cNvSpPr>
            <a:spLocks noGrp="1" noChangeArrowheads="1"/>
          </p:cNvSpPr>
          <p:nvPr>
            <p:ph type="body" idx="1"/>
          </p:nvPr>
        </p:nvSpPr>
        <p:spPr>
          <a:noFill/>
        </p:spPr>
        <p:txBody>
          <a:bodyPr/>
          <a:lstStyle/>
          <a:p>
            <a:endParaRPr lang="en-US" smtClean="0"/>
          </a:p>
        </p:txBody>
      </p:sp>
    </p:spTree>
    <p:extLst>
      <p:ext uri="{BB962C8B-B14F-4D97-AF65-F5344CB8AC3E}">
        <p14:creationId xmlns:p14="http://schemas.microsoft.com/office/powerpoint/2010/main" val="5560682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5"/>
          <p:cNvSpPr>
            <a:spLocks noGrp="1" noChangeArrowheads="1"/>
          </p:cNvSpPr>
          <p:nvPr>
            <p:ph type="sldNum" sz="quarter" idx="5"/>
          </p:nvPr>
        </p:nvSpPr>
        <p:spPr>
          <a:noFill/>
        </p:spPr>
        <p:txBody>
          <a:bodyPr/>
          <a:lstStyle>
            <a:lvl1pPr defTabSz="746125">
              <a:defRPr b="1">
                <a:solidFill>
                  <a:schemeClr val="tx1"/>
                </a:solidFill>
                <a:latin typeface="Arial" panose="020B0604020202020204" pitchFamily="34" charset="0"/>
              </a:defRPr>
            </a:lvl1pPr>
            <a:lvl2pPr marL="742950" indent="-285750" defTabSz="746125">
              <a:defRPr b="1">
                <a:solidFill>
                  <a:schemeClr val="tx1"/>
                </a:solidFill>
                <a:latin typeface="Arial" panose="020B0604020202020204" pitchFamily="34" charset="0"/>
              </a:defRPr>
            </a:lvl2pPr>
            <a:lvl3pPr marL="1143000" indent="-228600" defTabSz="746125">
              <a:defRPr b="1">
                <a:solidFill>
                  <a:schemeClr val="tx1"/>
                </a:solidFill>
                <a:latin typeface="Arial" panose="020B0604020202020204" pitchFamily="34" charset="0"/>
              </a:defRPr>
            </a:lvl3pPr>
            <a:lvl4pPr marL="1600200" indent="-228600" defTabSz="746125">
              <a:defRPr b="1">
                <a:solidFill>
                  <a:schemeClr val="tx1"/>
                </a:solidFill>
                <a:latin typeface="Arial" panose="020B0604020202020204" pitchFamily="34" charset="0"/>
              </a:defRPr>
            </a:lvl4pPr>
            <a:lvl5pPr marL="2057400" indent="-228600" defTabSz="746125">
              <a:defRPr b="1">
                <a:solidFill>
                  <a:schemeClr val="tx1"/>
                </a:solidFill>
                <a:latin typeface="Arial" panose="020B0604020202020204" pitchFamily="34" charset="0"/>
              </a:defRPr>
            </a:lvl5pPr>
            <a:lvl6pPr marL="2514600" indent="-228600" defTabSz="746125" eaLnBrk="0" fontAlgn="base" hangingPunct="0">
              <a:spcBef>
                <a:spcPct val="0"/>
              </a:spcBef>
              <a:spcAft>
                <a:spcPct val="0"/>
              </a:spcAft>
              <a:defRPr b="1">
                <a:solidFill>
                  <a:schemeClr val="tx1"/>
                </a:solidFill>
                <a:latin typeface="Arial" panose="020B0604020202020204" pitchFamily="34" charset="0"/>
              </a:defRPr>
            </a:lvl6pPr>
            <a:lvl7pPr marL="2971800" indent="-228600" defTabSz="746125" eaLnBrk="0" fontAlgn="base" hangingPunct="0">
              <a:spcBef>
                <a:spcPct val="0"/>
              </a:spcBef>
              <a:spcAft>
                <a:spcPct val="0"/>
              </a:spcAft>
              <a:defRPr b="1">
                <a:solidFill>
                  <a:schemeClr val="tx1"/>
                </a:solidFill>
                <a:latin typeface="Arial" panose="020B0604020202020204" pitchFamily="34" charset="0"/>
              </a:defRPr>
            </a:lvl7pPr>
            <a:lvl8pPr marL="3429000" indent="-228600" defTabSz="746125" eaLnBrk="0" fontAlgn="base" hangingPunct="0">
              <a:spcBef>
                <a:spcPct val="0"/>
              </a:spcBef>
              <a:spcAft>
                <a:spcPct val="0"/>
              </a:spcAft>
              <a:defRPr b="1">
                <a:solidFill>
                  <a:schemeClr val="tx1"/>
                </a:solidFill>
                <a:latin typeface="Arial" panose="020B0604020202020204" pitchFamily="34" charset="0"/>
              </a:defRPr>
            </a:lvl8pPr>
            <a:lvl9pPr marL="3886200" indent="-228600" defTabSz="746125" eaLnBrk="0" fontAlgn="base" hangingPunct="0">
              <a:spcBef>
                <a:spcPct val="0"/>
              </a:spcBef>
              <a:spcAft>
                <a:spcPct val="0"/>
              </a:spcAft>
              <a:defRPr b="1">
                <a:solidFill>
                  <a:schemeClr val="tx1"/>
                </a:solidFill>
                <a:latin typeface="Arial" panose="020B0604020202020204" pitchFamily="34" charset="0"/>
              </a:defRPr>
            </a:lvl9pPr>
          </a:lstStyle>
          <a:p>
            <a:fld id="{ADABEB6B-1334-4270-B2C1-3BC6FF1D34E7}" type="slidenum">
              <a:rPr lang="it-IT" b="0">
                <a:latin typeface="Times New Roman" panose="02020603050405020304" pitchFamily="18" charset="0"/>
              </a:rPr>
              <a:pPr/>
              <a:t>12</a:t>
            </a:fld>
            <a:endParaRPr lang="it-IT" b="0">
              <a:latin typeface="Times New Roman" panose="02020603050405020304" pitchFamily="18" charset="0"/>
            </a:endParaRPr>
          </a:p>
        </p:txBody>
      </p:sp>
      <p:sp>
        <p:nvSpPr>
          <p:cNvPr id="57347" name="Rectangle 2"/>
          <p:cNvSpPr>
            <a:spLocks noGrp="1" noRot="1" noChangeAspect="1" noChangeArrowheads="1" noTextEdit="1"/>
          </p:cNvSpPr>
          <p:nvPr>
            <p:ph type="sldImg"/>
          </p:nvPr>
        </p:nvSpPr>
        <p:spPr>
          <a:xfrm>
            <a:off x="1144588" y="850900"/>
            <a:ext cx="4568825" cy="3425825"/>
          </a:xfrm>
          <a:ln cap="flat"/>
        </p:spPr>
      </p:sp>
      <p:sp>
        <p:nvSpPr>
          <p:cNvPr id="57348" name="Rectangle 3"/>
          <p:cNvSpPr>
            <a:spLocks noGrp="1" noChangeArrowheads="1"/>
          </p:cNvSpPr>
          <p:nvPr>
            <p:ph type="body" idx="1"/>
          </p:nvPr>
        </p:nvSpPr>
        <p:spPr>
          <a:noFill/>
        </p:spPr>
        <p:txBody>
          <a:bodyPr/>
          <a:lstStyle/>
          <a:p>
            <a:endParaRPr lang="en-US" smtClean="0"/>
          </a:p>
        </p:txBody>
      </p:sp>
    </p:spTree>
    <p:extLst>
      <p:ext uri="{BB962C8B-B14F-4D97-AF65-F5344CB8AC3E}">
        <p14:creationId xmlns:p14="http://schemas.microsoft.com/office/powerpoint/2010/main" val="2481359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2">
        <a:schemeClr val="bg2"/>
      </p:bgRef>
    </p:bg>
    <p:spTree>
      <p:nvGrpSpPr>
        <p:cNvPr id="1" name=""/>
        <p:cNvGrpSpPr/>
        <p:nvPr/>
      </p:nvGrpSpPr>
      <p:grpSpPr>
        <a:xfrm>
          <a:off x="0" y="0"/>
          <a:ext cx="0" cy="0"/>
          <a:chOff x="0" y="0"/>
          <a:chExt cx="0" cy="0"/>
        </a:xfrm>
      </p:grpSpPr>
      <p:sp>
        <p:nvSpPr>
          <p:cNvPr id="9" name="Titolo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17" name="Sottotitolo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30" name="Segnaposto data 29"/>
          <p:cNvSpPr>
            <a:spLocks noGrp="1"/>
          </p:cNvSpPr>
          <p:nvPr>
            <p:ph type="dt" sz="half" idx="10"/>
          </p:nvPr>
        </p:nvSpPr>
        <p:spPr/>
        <p:txBody>
          <a:bodyPr/>
          <a:lstStyle/>
          <a:p>
            <a:fld id="{A962410B-0879-492F-B11B-66EA5C34883B}" type="datetimeFigureOut">
              <a:rPr lang="it-IT" smtClean="0"/>
              <a:pPr/>
              <a:t>17/04/2014</a:t>
            </a:fld>
            <a:endParaRPr lang="it-IT"/>
          </a:p>
        </p:txBody>
      </p:sp>
      <p:sp>
        <p:nvSpPr>
          <p:cNvPr id="19" name="Segnaposto piè di pagina 18"/>
          <p:cNvSpPr>
            <a:spLocks noGrp="1"/>
          </p:cNvSpPr>
          <p:nvPr>
            <p:ph type="ftr" sz="quarter" idx="11"/>
          </p:nvPr>
        </p:nvSpPr>
        <p:spPr/>
        <p:txBody>
          <a:bodyPr/>
          <a:lstStyle/>
          <a:p>
            <a:endParaRPr lang="it-IT"/>
          </a:p>
        </p:txBody>
      </p:sp>
      <p:sp>
        <p:nvSpPr>
          <p:cNvPr id="27" name="Segnaposto numero diapositiva 26"/>
          <p:cNvSpPr>
            <a:spLocks noGrp="1"/>
          </p:cNvSpPr>
          <p:nvPr>
            <p:ph type="sldNum" sz="quarter" idx="12"/>
          </p:nvPr>
        </p:nvSpPr>
        <p:spPr/>
        <p:txBody>
          <a:bodyPr/>
          <a:lstStyle/>
          <a:p>
            <a:fld id="{624F48D8-075D-48B3-8F5B-629800BC03C0}" type="slidenum">
              <a:rPr lang="it-IT" smtClean="0"/>
              <a:pPr/>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A962410B-0879-492F-B11B-66EA5C34883B}" type="datetimeFigureOut">
              <a:rPr lang="it-IT" smtClean="0"/>
              <a:pPr/>
              <a:t>17/04/2014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24F48D8-075D-48B3-8F5B-629800BC03C0}"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914401"/>
            <a:ext cx="2057400" cy="5211763"/>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914401"/>
            <a:ext cx="6019800" cy="5211763"/>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A962410B-0879-492F-B11B-66EA5C34883B}" type="datetimeFigureOut">
              <a:rPr lang="it-IT" smtClean="0"/>
              <a:pPr/>
              <a:t>17/04/2014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24F48D8-075D-48B3-8F5B-629800BC03C0}" type="slidenum">
              <a:rPr lang="it-IT" smtClean="0"/>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olo, testo e ClipArt">
    <p:spTree>
      <p:nvGrpSpPr>
        <p:cNvPr id="1" name=""/>
        <p:cNvGrpSpPr/>
        <p:nvPr/>
      </p:nvGrpSpPr>
      <p:grpSpPr>
        <a:xfrm>
          <a:off x="0" y="0"/>
          <a:ext cx="0" cy="0"/>
          <a:chOff x="0" y="0"/>
          <a:chExt cx="0" cy="0"/>
        </a:xfrm>
      </p:grpSpPr>
      <p:sp>
        <p:nvSpPr>
          <p:cNvPr id="2" name="Titolo 1"/>
          <p:cNvSpPr>
            <a:spLocks noGrp="1"/>
          </p:cNvSpPr>
          <p:nvPr>
            <p:ph type="title"/>
          </p:nvPr>
        </p:nvSpPr>
        <p:spPr>
          <a:xfrm>
            <a:off x="1298331" y="488950"/>
            <a:ext cx="6743700" cy="725488"/>
          </a:xfrm>
        </p:spPr>
        <p:txBody>
          <a:bodyPr/>
          <a:lstStyle/>
          <a:p>
            <a:r>
              <a:rPr lang="it-IT" smtClean="0"/>
              <a:t>Fare clic per modificare lo stile del titolo</a:t>
            </a:r>
            <a:endParaRPr lang="it-IT"/>
          </a:p>
        </p:txBody>
      </p:sp>
      <p:sp>
        <p:nvSpPr>
          <p:cNvPr id="3" name="Segnaposto testo 2"/>
          <p:cNvSpPr>
            <a:spLocks noGrp="1"/>
          </p:cNvSpPr>
          <p:nvPr>
            <p:ph type="body" sz="half" idx="1"/>
          </p:nvPr>
        </p:nvSpPr>
        <p:spPr>
          <a:xfrm>
            <a:off x="773725" y="1676400"/>
            <a:ext cx="3815862" cy="41148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lipArt 3"/>
          <p:cNvSpPr>
            <a:spLocks noGrp="1"/>
          </p:cNvSpPr>
          <p:nvPr>
            <p:ph type="clipArt" sz="half" idx="2"/>
          </p:nvPr>
        </p:nvSpPr>
        <p:spPr>
          <a:xfrm>
            <a:off x="4730261" y="1676400"/>
            <a:ext cx="3815862" cy="4114800"/>
          </a:xfrm>
        </p:spPr>
        <p:txBody>
          <a:bodyPr rtlCol="0">
            <a:normAutofit/>
          </a:bodyPr>
          <a:lstStyle/>
          <a:p>
            <a:pPr lvl="0"/>
            <a:endParaRPr lang="it-IT" noProof="0" smtClean="0"/>
          </a:p>
        </p:txBody>
      </p:sp>
    </p:spTree>
    <p:extLst>
      <p:ext uri="{BB962C8B-B14F-4D97-AF65-F5344CB8AC3E}">
        <p14:creationId xmlns:p14="http://schemas.microsoft.com/office/powerpoint/2010/main" val="22350432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contenuto 2"/>
          <p:cNvSpPr>
            <a:spLocks noGrp="1"/>
          </p:cNvSpPr>
          <p:nvPr>
            <p:ph idx="1"/>
          </p:nvPr>
        </p:nvSpPr>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A962410B-0879-492F-B11B-66EA5C34883B}" type="datetimeFigureOut">
              <a:rPr lang="it-IT" smtClean="0"/>
              <a:pPr/>
              <a:t>17/04/2014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24F48D8-075D-48B3-8F5B-629800BC03C0}"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p>
            <a:fld id="{A962410B-0879-492F-B11B-66EA5C34883B}" type="datetimeFigureOut">
              <a:rPr lang="it-IT" smtClean="0"/>
              <a:pPr/>
              <a:t>17/04/2014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24F48D8-075D-48B3-8F5B-629800BC03C0}" type="slidenum">
              <a:rPr lang="it-IT" smtClean="0"/>
              <a:pPr/>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a:lstStyle/>
          <a:p>
            <a:r>
              <a:rPr kumimoji="0" lang="it-IT" smtClean="0"/>
              <a:t>Fare clic per modificare lo stile del titolo</a:t>
            </a:r>
            <a:endParaRPr kumimoji="0" lang="en-US"/>
          </a:p>
        </p:txBody>
      </p:sp>
      <p:sp>
        <p:nvSpPr>
          <p:cNvPr id="3" name="Segnaposto contenuto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A962410B-0879-492F-B11B-66EA5C34883B}" type="datetimeFigureOut">
              <a:rPr lang="it-IT" smtClean="0"/>
              <a:pPr/>
              <a:t>17/04/2014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24F48D8-075D-48B3-8F5B-629800BC03C0}"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tIns="45720" anchor="b"/>
          <a:lstStyle>
            <a:lvl1pPr>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p>
            <a:fld id="{A962410B-0879-492F-B11B-66EA5C34883B}" type="datetimeFigureOut">
              <a:rPr lang="it-IT" smtClean="0"/>
              <a:pPr/>
              <a:t>17/04/2014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624F48D8-075D-48B3-8F5B-629800BC03C0}"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A962410B-0879-492F-B11B-66EA5C34883B}" type="datetimeFigureOut">
              <a:rPr lang="it-IT" smtClean="0"/>
              <a:pPr/>
              <a:t>17/04/2014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624F48D8-075D-48B3-8F5B-629800BC03C0}"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962410B-0879-492F-B11B-66EA5C34883B}" type="datetimeFigureOut">
              <a:rPr lang="it-IT" smtClean="0"/>
              <a:pPr/>
              <a:t>17/04/2014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624F48D8-075D-48B3-8F5B-629800BC03C0}"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A962410B-0879-492F-B11B-66EA5C34883B}" type="datetimeFigureOut">
              <a:rPr lang="it-IT" smtClean="0"/>
              <a:pPr/>
              <a:t>17/04/2014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24F48D8-075D-48B3-8F5B-629800BC03C0}"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Ritaglia e arrotonda singolo angolo rettangolo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olo rettangolo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olo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it-IT" smtClean="0"/>
              <a:t>Fare clic per modificare lo stile del titolo</a:t>
            </a:r>
            <a:endParaRPr kumimoji="0" lang="en-US"/>
          </a:p>
        </p:txBody>
      </p:sp>
      <p:sp>
        <p:nvSpPr>
          <p:cNvPr id="4" name="Segnaposto testo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fld id="{A962410B-0879-492F-B11B-66EA5C34883B}" type="datetimeFigureOut">
              <a:rPr lang="it-IT" smtClean="0"/>
              <a:pPr/>
              <a:t>17/04/2014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a:xfrm>
            <a:off x="8077200" y="6356350"/>
            <a:ext cx="609600" cy="365125"/>
          </a:xfrm>
        </p:spPr>
        <p:txBody>
          <a:bodyPr/>
          <a:lstStyle/>
          <a:p>
            <a:fld id="{624F48D8-075D-48B3-8F5B-629800BC03C0}" type="slidenum">
              <a:rPr lang="it-IT" smtClean="0"/>
              <a:pPr/>
              <a:t>‹N›</a:t>
            </a:fld>
            <a:endParaRPr lang="it-IT"/>
          </a:p>
        </p:txBody>
      </p:sp>
      <p:sp>
        <p:nvSpPr>
          <p:cNvPr id="3" name="Segnaposto immagin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it-IT" smtClean="0"/>
              <a:t>Fare clic sull'icona per inserire un'immagine</a:t>
            </a:r>
            <a:endParaRPr kumimoji="0" lang="en-US" dirty="0"/>
          </a:p>
        </p:txBody>
      </p:sp>
      <p:sp>
        <p:nvSpPr>
          <p:cNvPr id="10" name="Figura a mano libera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igura a mano libera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igura a mano libera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igura a mano libera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Segnaposto titolo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it-IT" smtClean="0"/>
              <a:t>Fare clic per modificare lo stile del titolo</a:t>
            </a:r>
            <a:endParaRPr kumimoji="0" lang="en-US"/>
          </a:p>
        </p:txBody>
      </p:sp>
      <p:sp>
        <p:nvSpPr>
          <p:cNvPr id="30" name="Segnaposto testo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0" name="Segnaposto data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962410B-0879-492F-B11B-66EA5C34883B}" type="datetimeFigureOut">
              <a:rPr lang="it-IT" smtClean="0"/>
              <a:pPr/>
              <a:t>17/04/2014</a:t>
            </a:fld>
            <a:endParaRPr lang="it-IT"/>
          </a:p>
        </p:txBody>
      </p:sp>
      <p:sp>
        <p:nvSpPr>
          <p:cNvPr id="22" name="Segnaposto piè di pagina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t-IT"/>
          </a:p>
        </p:txBody>
      </p:sp>
      <p:sp>
        <p:nvSpPr>
          <p:cNvPr id="18" name="Segnaposto numero diapositiva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24F48D8-075D-48B3-8F5B-629800BC03C0}" type="slidenum">
              <a:rPr lang="it-IT" smtClean="0"/>
              <a:pPr/>
              <a:t>‹N›</a:t>
            </a:fld>
            <a:endParaRPr lang="it-IT"/>
          </a:p>
        </p:txBody>
      </p:sp>
      <p:grpSp>
        <p:nvGrpSpPr>
          <p:cNvPr id="2" name="Gruppo 1"/>
          <p:cNvGrpSpPr/>
          <p:nvPr/>
        </p:nvGrpSpPr>
        <p:grpSpPr>
          <a:xfrm>
            <a:off x="-19017" y="202408"/>
            <a:ext cx="9180548" cy="649224"/>
            <a:chOff x="-19045" y="216550"/>
            <a:chExt cx="9180548" cy="649224"/>
          </a:xfrm>
        </p:grpSpPr>
        <p:sp>
          <p:nvSpPr>
            <p:cNvPr id="12" name="Figura a mano libera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igura a mano libera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diagramColors" Target="../diagrams/colors3.xml"/><Relationship Id="rId11" Type="http://schemas.openxmlformats.org/officeDocument/2006/relationships/image" Target="../media/image6.png"/><Relationship Id="rId5" Type="http://schemas.openxmlformats.org/officeDocument/2006/relationships/diagramQuickStyle" Target="../diagrams/quickStyle3.xml"/><Relationship Id="rId10" Type="http://schemas.openxmlformats.org/officeDocument/2006/relationships/image" Target="../media/image5.jpeg"/><Relationship Id="rId4" Type="http://schemas.openxmlformats.org/officeDocument/2006/relationships/diagramLayout" Target="../diagrams/layout3.xml"/><Relationship Id="rId9"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2.xml"/><Relationship Id="rId5" Type="http://schemas.openxmlformats.org/officeDocument/2006/relationships/image" Target="../media/image5.jpe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jpe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diagramColors" Target="../diagrams/colors1.xml"/><Relationship Id="rId11" Type="http://schemas.openxmlformats.org/officeDocument/2006/relationships/image" Target="../media/image5.jpeg"/><Relationship Id="rId5" Type="http://schemas.openxmlformats.org/officeDocument/2006/relationships/diagramQuickStyle" Target="../diagrams/quickStyle1.xml"/><Relationship Id="rId10" Type="http://schemas.openxmlformats.org/officeDocument/2006/relationships/image" Target="../media/image4.png"/><Relationship Id="rId4" Type="http://schemas.openxmlformats.org/officeDocument/2006/relationships/diagramLayout" Target="../diagrams/layout1.xml"/><Relationship Id="rId9" Type="http://schemas.openxmlformats.org/officeDocument/2006/relationships/image" Target="../media/image3.png"/></Relationships>
</file>

<file path=ppt/slides/_rels/slide6.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diagramColors" Target="../diagrams/colors2.xml"/><Relationship Id="rId11" Type="http://schemas.openxmlformats.org/officeDocument/2006/relationships/image" Target="../media/image6.png"/><Relationship Id="rId5" Type="http://schemas.openxmlformats.org/officeDocument/2006/relationships/diagramQuickStyle" Target="../diagrams/quickStyle2.xml"/><Relationship Id="rId10" Type="http://schemas.openxmlformats.org/officeDocument/2006/relationships/image" Target="../media/image5.jpeg"/><Relationship Id="rId4" Type="http://schemas.openxmlformats.org/officeDocument/2006/relationships/diagramLayout" Target="../diagrams/layout2.xml"/><Relationship Id="rId9"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7"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pPr>
              <a:defRPr/>
            </a:pPr>
            <a:fld id="{E0003829-7DF7-47CE-859A-5480911E782A}" type="slidenum">
              <a:rPr lang="it-IT" smtClean="0"/>
              <a:pPr>
                <a:defRPr/>
              </a:pPr>
              <a:t>1</a:t>
            </a:fld>
            <a:endParaRPr lang="it-IT"/>
          </a:p>
        </p:txBody>
      </p:sp>
      <p:sp>
        <p:nvSpPr>
          <p:cNvPr id="6" name="Rectangle 1047"/>
          <p:cNvSpPr txBox="1">
            <a:spLocks noChangeArrowheads="1"/>
          </p:cNvSpPr>
          <p:nvPr/>
        </p:nvSpPr>
        <p:spPr>
          <a:xfrm>
            <a:off x="1253326" y="1556792"/>
            <a:ext cx="6671474" cy="846137"/>
          </a:xfrm>
          <a:prstGeom prst="rect">
            <a:avLst/>
          </a:prstGeom>
          <a:noFill/>
        </p:spPr>
        <p:txBody>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pPr algn="ctr"/>
            <a:r>
              <a:rPr lang="it-IT" sz="2800" b="1" i="1" dirty="0" smtClean="0"/>
              <a:t>UN </a:t>
            </a:r>
            <a:r>
              <a:rPr lang="it-IT" sz="2800" b="1" i="1" dirty="0"/>
              <a:t>PROGETTO EUROPEO R&amp;I:  DALL’IDEAZIONE ALLA </a:t>
            </a:r>
            <a:r>
              <a:rPr lang="it-IT" sz="2800" b="1" i="1" dirty="0" smtClean="0"/>
              <a:t>PRESENTAZIONE</a:t>
            </a:r>
          </a:p>
          <a:p>
            <a:pPr algn="ctr"/>
            <a:endParaRPr lang="it-IT" sz="2800" b="1" i="1" dirty="0"/>
          </a:p>
          <a:p>
            <a:pPr algn="ctr"/>
            <a:r>
              <a:rPr lang="it-IT" sz="2000" i="1" dirty="0" smtClean="0"/>
              <a:t>Giuseppe Fresa</a:t>
            </a:r>
          </a:p>
          <a:p>
            <a:pPr algn="ctr"/>
            <a:endParaRPr lang="it-IT" sz="2800" i="1" dirty="0"/>
          </a:p>
          <a:p>
            <a:pPr algn="ctr"/>
            <a:endParaRPr lang="it-IT" sz="2000" b="1" i="1" kern="0" dirty="0" smtClean="0">
              <a:cs typeface="Times New Roman" pitchFamily="18" charset="0"/>
            </a:endParaRPr>
          </a:p>
        </p:txBody>
      </p:sp>
      <p:sp>
        <p:nvSpPr>
          <p:cNvPr id="7" name="Rectangle 1048"/>
          <p:cNvSpPr txBox="1">
            <a:spLocks noChangeArrowheads="1"/>
          </p:cNvSpPr>
          <p:nvPr/>
        </p:nvSpPr>
        <p:spPr>
          <a:xfrm>
            <a:off x="755576" y="5013176"/>
            <a:ext cx="7455877" cy="220663"/>
          </a:xfrm>
          <a:prstGeom prst="rect">
            <a:avLst/>
          </a:prstGeom>
          <a:noFill/>
        </p:spPr>
        <p:txBody>
          <a:bodyPr/>
          <a:lstStyle>
            <a:lvl1pPr marL="365125" indent="-282575" algn="l" rtl="0" eaLnBrk="0" fontAlgn="base" hangingPunct="0">
              <a:spcBef>
                <a:spcPts val="600"/>
              </a:spcBef>
              <a:spcAft>
                <a:spcPct val="0"/>
              </a:spcAft>
              <a:buClr>
                <a:schemeClr val="accent1"/>
              </a:buClr>
              <a:buSzPct val="80000"/>
              <a:buFont typeface="Wingdings 2" pitchFamily="18" charset="2"/>
              <a:buChar char=""/>
              <a:defRPr sz="3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a:solidFill>
                  <a:schemeClr val="tx1"/>
                </a:solidFill>
                <a:latin typeface="+mn-lt"/>
              </a:defRPr>
            </a:lvl2pPr>
            <a:lvl3pPr marL="885825" indent="-228600" algn="l" rtl="0" eaLnBrk="0" fontAlgn="base" hangingPunct="0">
              <a:spcBef>
                <a:spcPct val="20000"/>
              </a:spcBef>
              <a:spcAft>
                <a:spcPct val="0"/>
              </a:spcAft>
              <a:buClr>
                <a:schemeClr val="accent2"/>
              </a:buClr>
              <a:buFont typeface="Wingdings 2" pitchFamily="18" charset="2"/>
              <a:buChar char=""/>
              <a:defRPr sz="2400">
                <a:solidFill>
                  <a:schemeClr val="tx1"/>
                </a:solidFill>
                <a:latin typeface="+mn-lt"/>
              </a:defRPr>
            </a:lvl3pPr>
            <a:lvl4pPr marL="1096963" indent="-173038" algn="l" rtl="0" eaLnBrk="0" fontAlgn="base" hangingPunct="0">
              <a:spcBef>
                <a:spcPct val="20000"/>
              </a:spcBef>
              <a:spcAft>
                <a:spcPct val="0"/>
              </a:spcAft>
              <a:buClr>
                <a:srgbClr val="A8CDD7"/>
              </a:buClr>
              <a:buFont typeface="Wingdings 2" pitchFamily="18" charset="2"/>
              <a:buChar char=""/>
              <a:defRPr sz="2000">
                <a:solidFill>
                  <a:schemeClr val="tx1"/>
                </a:solidFill>
                <a:latin typeface="+mn-lt"/>
              </a:defRPr>
            </a:lvl4pPr>
            <a:lvl5pPr marL="1296988" indent="-182563" algn="l" rtl="0" eaLnBrk="0" fontAlgn="base" hangingPunct="0">
              <a:spcBef>
                <a:spcPct val="20000"/>
              </a:spcBef>
              <a:spcAft>
                <a:spcPct val="0"/>
              </a:spcAft>
              <a:buClr>
                <a:srgbClr val="C0BEAF"/>
              </a:buClr>
              <a:buFont typeface="Wingdings 2" pitchFamily="18" charset="2"/>
              <a:buChar char=""/>
              <a:defRPr sz="2000">
                <a:solidFill>
                  <a:schemeClr val="tx1"/>
                </a:solidFill>
                <a:latin typeface="+mn-lt"/>
              </a:defRPr>
            </a:lvl5pPr>
            <a:lvl6pPr marL="1754188" indent="-182563" algn="l" rtl="0" eaLnBrk="0" fontAlgn="base" hangingPunct="0">
              <a:spcBef>
                <a:spcPct val="20000"/>
              </a:spcBef>
              <a:spcAft>
                <a:spcPct val="0"/>
              </a:spcAft>
              <a:buClr>
                <a:srgbClr val="C0BEAF"/>
              </a:buClr>
              <a:buFont typeface="Wingdings 2" pitchFamily="18" charset="2"/>
              <a:buChar char=""/>
              <a:defRPr sz="2000">
                <a:solidFill>
                  <a:schemeClr val="tx1"/>
                </a:solidFill>
                <a:latin typeface="+mn-lt"/>
              </a:defRPr>
            </a:lvl6pPr>
            <a:lvl7pPr marL="2211388" indent="-182563" algn="l" rtl="0" eaLnBrk="0" fontAlgn="base" hangingPunct="0">
              <a:spcBef>
                <a:spcPct val="20000"/>
              </a:spcBef>
              <a:spcAft>
                <a:spcPct val="0"/>
              </a:spcAft>
              <a:buClr>
                <a:srgbClr val="C0BEAF"/>
              </a:buClr>
              <a:buFont typeface="Wingdings 2" pitchFamily="18" charset="2"/>
              <a:buChar char=""/>
              <a:defRPr sz="2000">
                <a:solidFill>
                  <a:schemeClr val="tx1"/>
                </a:solidFill>
                <a:latin typeface="+mn-lt"/>
              </a:defRPr>
            </a:lvl7pPr>
            <a:lvl8pPr marL="2668588" indent="-182563" algn="l" rtl="0" eaLnBrk="0" fontAlgn="base" hangingPunct="0">
              <a:spcBef>
                <a:spcPct val="20000"/>
              </a:spcBef>
              <a:spcAft>
                <a:spcPct val="0"/>
              </a:spcAft>
              <a:buClr>
                <a:srgbClr val="C0BEAF"/>
              </a:buClr>
              <a:buFont typeface="Wingdings 2" pitchFamily="18" charset="2"/>
              <a:buChar char=""/>
              <a:defRPr sz="2000">
                <a:solidFill>
                  <a:schemeClr val="tx1"/>
                </a:solidFill>
                <a:latin typeface="+mn-lt"/>
              </a:defRPr>
            </a:lvl8pPr>
            <a:lvl9pPr marL="3125788" indent="-182563" algn="l" rtl="0" eaLnBrk="0" fontAlgn="base" hangingPunct="0">
              <a:spcBef>
                <a:spcPct val="20000"/>
              </a:spcBef>
              <a:spcAft>
                <a:spcPct val="0"/>
              </a:spcAft>
              <a:buClr>
                <a:srgbClr val="C0BEAF"/>
              </a:buClr>
              <a:buFont typeface="Wingdings 2" pitchFamily="18" charset="2"/>
              <a:buChar char=""/>
              <a:defRPr sz="2000">
                <a:solidFill>
                  <a:schemeClr val="tx1"/>
                </a:solidFill>
                <a:latin typeface="+mn-lt"/>
              </a:defRPr>
            </a:lvl9pPr>
          </a:lstStyle>
          <a:p>
            <a:pPr marL="82550" indent="0" algn="ctr">
              <a:buNone/>
            </a:pPr>
            <a:r>
              <a:rPr lang="it-IT" sz="1400" kern="0" dirty="0" smtClean="0">
                <a:latin typeface="+mj-lt"/>
                <a:cs typeface="Times New Roman" pitchFamily="18" charset="0"/>
              </a:rPr>
              <a:t>Roma, 27 gennaio 2014</a:t>
            </a:r>
          </a:p>
        </p:txBody>
      </p:sp>
      <p:pic>
        <p:nvPicPr>
          <p:cNvPr id="9"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7605" y="3424239"/>
            <a:ext cx="8792" cy="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8C8C8C"/>
                  </a:outerShdw>
                </a:effectLst>
              </a14:hiddenEffects>
            </a:ext>
          </a:extLst>
        </p:spPr>
      </p:pic>
      <p:pic>
        <p:nvPicPr>
          <p:cNvPr id="8" name="Immagine 7" descr="ALTASCUOLA"/>
          <p:cNvPicPr/>
          <p:nvPr/>
        </p:nvPicPr>
        <p:blipFill>
          <a:blip r:embed="rId4" cstate="print"/>
          <a:srcRect/>
          <a:stretch>
            <a:fillRect/>
          </a:stretch>
        </p:blipFill>
        <p:spPr bwMode="auto">
          <a:xfrm>
            <a:off x="4021964" y="339945"/>
            <a:ext cx="1142597" cy="382773"/>
          </a:xfrm>
          <a:prstGeom prst="rect">
            <a:avLst/>
          </a:prstGeom>
          <a:noFill/>
          <a:ln w="9525">
            <a:noFill/>
            <a:miter lim="800000"/>
            <a:headEnd/>
            <a:tailEnd/>
          </a:ln>
        </p:spPr>
      </p:pic>
      <p:pic>
        <p:nvPicPr>
          <p:cNvPr id="10" name="Immagine 9" descr="confindustria"/>
          <p:cNvPicPr/>
          <p:nvPr/>
        </p:nvPicPr>
        <p:blipFill>
          <a:blip r:embed="rId5" cstate="print"/>
          <a:srcRect/>
          <a:stretch>
            <a:fillRect/>
          </a:stretch>
        </p:blipFill>
        <p:spPr bwMode="auto">
          <a:xfrm>
            <a:off x="6342717" y="332894"/>
            <a:ext cx="1397635" cy="396875"/>
          </a:xfrm>
          <a:prstGeom prst="rect">
            <a:avLst/>
          </a:prstGeom>
          <a:noFill/>
          <a:ln w="9525">
            <a:noFill/>
            <a:miter lim="800000"/>
            <a:headEnd/>
            <a:tailEnd/>
          </a:ln>
        </p:spPr>
      </p:pic>
      <p:pic>
        <p:nvPicPr>
          <p:cNvPr id="11" name="Immagine 10"/>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28838" y="5756870"/>
            <a:ext cx="4886325" cy="552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391152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683568" y="980728"/>
            <a:ext cx="8352928" cy="1019908"/>
          </a:xfrm>
          <a:noFill/>
          <a:ln w="9525">
            <a:noFill/>
            <a:miter lim="800000"/>
            <a:headEnd/>
            <a:tailEnd/>
          </a:ln>
          <a:extLst/>
        </p:spPr>
        <p:txBody>
          <a:bodyPr vert="horz" wrap="square" lIns="91440" tIns="45720" rIns="91440" bIns="45720" numCol="1" anchor="ctr" anchorCtr="0" compatLnSpc="1">
            <a:prstTxWarp prst="textNoShape">
              <a:avLst/>
            </a:prstTxWarp>
          </a:bodyPr>
          <a:lstStyle/>
          <a:p>
            <a:r>
              <a:rPr lang="it-IT" sz="2800" dirty="0" smtClean="0"/>
              <a:t>…un buon progetto è pensato bene e non solo scritto bene</a:t>
            </a:r>
            <a:endParaRPr lang="it-IT" sz="2800" dirty="0"/>
          </a:p>
        </p:txBody>
      </p:sp>
      <p:graphicFrame>
        <p:nvGraphicFramePr>
          <p:cNvPr id="9" name="Diagramma 8"/>
          <p:cNvGraphicFramePr/>
          <p:nvPr>
            <p:extLst>
              <p:ext uri="{D42A27DB-BD31-4B8C-83A1-F6EECF244321}">
                <p14:modId xmlns:p14="http://schemas.microsoft.com/office/powerpoint/2010/main" val="871593839"/>
              </p:ext>
            </p:extLst>
          </p:nvPr>
        </p:nvGraphicFramePr>
        <p:xfrm>
          <a:off x="1524000" y="1992728"/>
          <a:ext cx="6288360" cy="37405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8" name="Immagine 7" descr="ALTASCUOLA"/>
          <p:cNvPicPr/>
          <p:nvPr/>
        </p:nvPicPr>
        <p:blipFill>
          <a:blip r:embed="rId8" cstate="print"/>
          <a:srcRect/>
          <a:stretch>
            <a:fillRect/>
          </a:stretch>
        </p:blipFill>
        <p:spPr bwMode="auto">
          <a:xfrm>
            <a:off x="4021964" y="339945"/>
            <a:ext cx="1142597" cy="382773"/>
          </a:xfrm>
          <a:prstGeom prst="rect">
            <a:avLst/>
          </a:prstGeom>
          <a:noFill/>
          <a:ln w="9525">
            <a:noFill/>
            <a:miter lim="800000"/>
            <a:headEnd/>
            <a:tailEnd/>
          </a:ln>
        </p:spPr>
      </p:pic>
      <p:pic>
        <p:nvPicPr>
          <p:cNvPr id="10" name="Immagine 9" descr="confindustria"/>
          <p:cNvPicPr/>
          <p:nvPr/>
        </p:nvPicPr>
        <p:blipFill>
          <a:blip r:embed="rId9" cstate="print"/>
          <a:srcRect/>
          <a:stretch>
            <a:fillRect/>
          </a:stretch>
        </p:blipFill>
        <p:spPr bwMode="auto">
          <a:xfrm>
            <a:off x="6342717" y="332894"/>
            <a:ext cx="1397635" cy="396875"/>
          </a:xfrm>
          <a:prstGeom prst="rect">
            <a:avLst/>
          </a:prstGeom>
          <a:noFill/>
          <a:ln w="9525">
            <a:noFill/>
            <a:miter lim="800000"/>
            <a:headEnd/>
            <a:tailEnd/>
          </a:ln>
        </p:spPr>
      </p:pic>
      <p:pic>
        <p:nvPicPr>
          <p:cNvPr id="13" name="Immagine 12"/>
          <p:cNvPicPr>
            <a:picLocks noChangeAspect="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29412179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arrotondato 1"/>
          <p:cNvSpPr/>
          <p:nvPr/>
        </p:nvSpPr>
        <p:spPr>
          <a:xfrm>
            <a:off x="1116236" y="2943198"/>
            <a:ext cx="7272808" cy="413794"/>
          </a:xfrm>
          <a:custGeom>
            <a:avLst>
              <a:gd name="f10" fmla="val 3600"/>
            </a:avLst>
            <a:gdLst>
              <a:gd name="f1" fmla="val 10800000"/>
              <a:gd name="f2" fmla="val 5400000"/>
              <a:gd name="f3" fmla="val 16200000"/>
              <a:gd name="f4" fmla="val w"/>
              <a:gd name="f5" fmla="val h"/>
              <a:gd name="f6" fmla="val ss"/>
              <a:gd name="f7" fmla="val 0"/>
              <a:gd name="f8" fmla="*/ 5419351 1 1725033"/>
              <a:gd name="f9" fmla="val 45"/>
              <a:gd name="f10" fmla="val 3600"/>
              <a:gd name="f11" fmla="abs f4"/>
              <a:gd name="f12" fmla="abs f5"/>
              <a:gd name="f13" fmla="abs f6"/>
              <a:gd name="f14" fmla="*/ f8 1 180"/>
              <a:gd name="f15" fmla="val f10"/>
              <a:gd name="f16" fmla="+- 0 0 f2"/>
              <a:gd name="f17" fmla="?: f11 f4 1"/>
              <a:gd name="f18" fmla="?: f12 f5 1"/>
              <a:gd name="f19" fmla="?: f13 f6 1"/>
              <a:gd name="f20" fmla="*/ f9 f14 1"/>
              <a:gd name="f21" fmla="+- f7 f15 0"/>
              <a:gd name="f22" fmla="*/ f17 1 21600"/>
              <a:gd name="f23" fmla="*/ f18 1 21600"/>
              <a:gd name="f24" fmla="*/ 21600 f17 1"/>
              <a:gd name="f25" fmla="*/ 21600 f18 1"/>
              <a:gd name="f26" fmla="+- 0 0 f20"/>
              <a:gd name="f27" fmla="+- f7 0 f21"/>
              <a:gd name="f28" fmla="+- f21 0 f7"/>
              <a:gd name="f29" fmla="min f23 f22"/>
              <a:gd name="f30" fmla="*/ f24 1 f19"/>
              <a:gd name="f31" fmla="*/ f25 1 f19"/>
              <a:gd name="f32" fmla="*/ f26 f1 1"/>
              <a:gd name="f33" fmla="abs f27"/>
              <a:gd name="f34" fmla="abs f28"/>
              <a:gd name="f35" fmla="?: f27 f16 f2"/>
              <a:gd name="f36" fmla="?: f27 f2 f16"/>
              <a:gd name="f37" fmla="?: f27 f3 f2"/>
              <a:gd name="f38" fmla="?: f27 f2 f3"/>
              <a:gd name="f39" fmla="?: f28 f16 f2"/>
              <a:gd name="f40" fmla="?: f28 f2 f16"/>
              <a:gd name="f41" fmla="?: f27 0 f1"/>
              <a:gd name="f42" fmla="?: f27 f1 0"/>
              <a:gd name="f43" fmla="val f30"/>
              <a:gd name="f44" fmla="val f31"/>
              <a:gd name="f45" fmla="*/ f32 1 f8"/>
              <a:gd name="f46" fmla="?: f27 f38 f37"/>
              <a:gd name="f47" fmla="?: f27 f37 f38"/>
              <a:gd name="f48" fmla="?: f28 f36 f35"/>
              <a:gd name="f49" fmla="*/ f21 f29 1"/>
              <a:gd name="f50" fmla="*/ f7 f29 1"/>
              <a:gd name="f51" fmla="*/ f33 f29 1"/>
              <a:gd name="f52" fmla="*/ f34 f29 1"/>
              <a:gd name="f53" fmla="+- f44 0 f15"/>
              <a:gd name="f54" fmla="+- f43 0 f15"/>
              <a:gd name="f55" fmla="+- f45 0 f2"/>
              <a:gd name="f56" fmla="?: f28 f47 f46"/>
              <a:gd name="f57" fmla="*/ f44 f29 1"/>
              <a:gd name="f58" fmla="*/ f43 f29 1"/>
              <a:gd name="f59" fmla="+- f55 f2 0"/>
              <a:gd name="f60" fmla="+- f44 0 f53"/>
              <a:gd name="f61" fmla="+- f43 0 f54"/>
              <a:gd name="f62" fmla="+- f53 0 f44"/>
              <a:gd name="f63" fmla="+- f54 0 f43"/>
              <a:gd name="f64" fmla="*/ f53 f29 1"/>
              <a:gd name="f65" fmla="*/ f54 f29 1"/>
              <a:gd name="f66" fmla="*/ f59 f8 1"/>
              <a:gd name="f67" fmla="abs f60"/>
              <a:gd name="f68" fmla="?: f60 0 f1"/>
              <a:gd name="f69" fmla="?: f60 f1 0"/>
              <a:gd name="f70" fmla="?: f60 f39 f40"/>
              <a:gd name="f71" fmla="abs f61"/>
              <a:gd name="f72" fmla="abs f62"/>
              <a:gd name="f73" fmla="?: f61 f16 f2"/>
              <a:gd name="f74" fmla="?: f61 f2 f16"/>
              <a:gd name="f75" fmla="?: f61 f3 f2"/>
              <a:gd name="f76" fmla="?: f61 f2 f3"/>
              <a:gd name="f77" fmla="abs f63"/>
              <a:gd name="f78" fmla="?: f63 f16 f2"/>
              <a:gd name="f79" fmla="?: f63 f2 f16"/>
              <a:gd name="f80" fmla="?: f63 f42 f41"/>
              <a:gd name="f81" fmla="?: f63 f41 f42"/>
              <a:gd name="f82" fmla="*/ f66 1 f1"/>
              <a:gd name="f83" fmla="?: f28 f69 f68"/>
              <a:gd name="f84" fmla="?: f28 f68 f69"/>
              <a:gd name="f85" fmla="?: f61 f76 f75"/>
              <a:gd name="f86" fmla="?: f61 f75 f76"/>
              <a:gd name="f87" fmla="?: f62 f74 f73"/>
              <a:gd name="f88" fmla="?: f27 f80 f81"/>
              <a:gd name="f89" fmla="?: f27 f78 f79"/>
              <a:gd name="f90" fmla="*/ f67 f29 1"/>
              <a:gd name="f91" fmla="*/ f71 f29 1"/>
              <a:gd name="f92" fmla="*/ f72 f29 1"/>
              <a:gd name="f93" fmla="*/ f77 f29 1"/>
              <a:gd name="f94" fmla="+- 0 0 f82"/>
              <a:gd name="f95" fmla="?: f60 f83 f84"/>
              <a:gd name="f96" fmla="?: f62 f86 f85"/>
              <a:gd name="f97" fmla="+- 0 0 f94"/>
              <a:gd name="f98" fmla="*/ f97 f1 1"/>
              <a:gd name="f99" fmla="*/ f98 1 f8"/>
              <a:gd name="f100" fmla="+- f99 0 f2"/>
              <a:gd name="f101" fmla="cos 1 f100"/>
              <a:gd name="f102" fmla="+- 0 0 f101"/>
              <a:gd name="f103" fmla="+- 0 0 f102"/>
              <a:gd name="f104" fmla="val f103"/>
              <a:gd name="f105" fmla="+- 0 0 f104"/>
              <a:gd name="f106" fmla="*/ f15 f105 1"/>
              <a:gd name="f107" fmla="*/ f106 3163 1"/>
              <a:gd name="f108" fmla="*/ f107 1 7636"/>
              <a:gd name="f109" fmla="+- f7 f108 0"/>
              <a:gd name="f110" fmla="+- f43 0 f108"/>
              <a:gd name="f111" fmla="+- f44 0 f108"/>
              <a:gd name="f112" fmla="*/ f109 f29 1"/>
              <a:gd name="f113" fmla="*/ f110 f29 1"/>
              <a:gd name="f114" fmla="*/ f111 f29 1"/>
            </a:gdLst>
            <a:ahLst/>
            <a:cxnLst>
              <a:cxn ang="3cd4">
                <a:pos x="hc" y="t"/>
              </a:cxn>
              <a:cxn ang="0">
                <a:pos x="r" y="vc"/>
              </a:cxn>
              <a:cxn ang="cd4">
                <a:pos x="hc" y="b"/>
              </a:cxn>
              <a:cxn ang="cd2">
                <a:pos x="l" y="vc"/>
              </a:cxn>
            </a:cxnLst>
            <a:rect l="f112" t="f112" r="f113" b="f114"/>
            <a:pathLst>
              <a:path>
                <a:moveTo>
                  <a:pt x="f49" y="f50"/>
                </a:moveTo>
                <a:arcTo wR="f51" hR="f52" stAng="f56" swAng="f48"/>
                <a:lnTo>
                  <a:pt x="f50" y="f64"/>
                </a:lnTo>
                <a:arcTo wR="f52" hR="f90" stAng="f95" swAng="f70"/>
                <a:lnTo>
                  <a:pt x="f65" y="f57"/>
                </a:lnTo>
                <a:arcTo wR="f91" hR="f92" stAng="f96" swAng="f87"/>
                <a:lnTo>
                  <a:pt x="f58" y="f49"/>
                </a:lnTo>
                <a:arcTo wR="f93" hR="f51" stAng="f88" swAng="f89"/>
                <a:close/>
              </a:path>
            </a:pathLst>
          </a:custGeom>
          <a:solidFill>
            <a:srgbClr val="FFCCCC"/>
          </a:solidFill>
          <a:ln w="9528" cap="flat">
            <a:solidFill>
              <a:srgbClr val="000000"/>
            </a:solidFill>
            <a:prstDash val="solid"/>
            <a:round/>
          </a:ln>
          <a:effectLst>
            <a:outerShdw dist="22997" dir="5400000" algn="tl">
              <a:srgbClr val="000000">
                <a:alpha val="35000"/>
              </a:srgbClr>
            </a:outerShdw>
          </a:effectLst>
        </p:spPr>
        <p:txBody>
          <a:bodyPr vert="horz" wrap="square" lIns="80522" tIns="40261" rIns="80522" bIns="40261" anchor="t" anchorCtr="0" compatLnSpc="1">
            <a:noAutofit/>
          </a:bodyPr>
          <a:lstStyle/>
          <a:p>
            <a:pPr defTabSz="395621" fontAlgn="auto" hangingPunct="0">
              <a:lnSpc>
                <a:spcPct val="93000"/>
              </a:lnSpc>
              <a:spcBef>
                <a:spcPts val="0"/>
              </a:spcBef>
              <a:spcAft>
                <a:spcPts val="0"/>
              </a:spcAft>
              <a:defRPr sz="1800" b="0" i="0" u="none" strike="noStrike" kern="0" cap="none" spc="0" baseline="0">
                <a:solidFill>
                  <a:srgbClr val="000000"/>
                </a:solidFill>
                <a:uFillTx/>
              </a:defRPr>
            </a:pPr>
            <a:endParaRPr lang="it-IT" sz="1585">
              <a:solidFill>
                <a:srgbClr val="000000"/>
              </a:solidFill>
              <a:latin typeface="Arial" pitchFamily="34"/>
              <a:ea typeface="Arial Unicode MS" pitchFamily="34"/>
              <a:cs typeface="Arial Unicode MS" pitchFamily="34"/>
            </a:endParaRPr>
          </a:p>
        </p:txBody>
      </p:sp>
      <p:sp>
        <p:nvSpPr>
          <p:cNvPr id="3" name="Titolo 1"/>
          <p:cNvSpPr txBox="1">
            <a:spLocks noGrp="1"/>
          </p:cNvSpPr>
          <p:nvPr>
            <p:ph type="title"/>
          </p:nvPr>
        </p:nvSpPr>
        <p:spPr>
          <a:xfrm>
            <a:off x="971600" y="720078"/>
            <a:ext cx="7891462" cy="1143000"/>
          </a:xfrm>
        </p:spPr>
        <p:txBody>
          <a:bodyPr/>
          <a:lstStyle/>
          <a:p>
            <a:pPr lvl="0"/>
            <a:r>
              <a:rPr lang="it-IT" sz="3200" dirty="0"/>
              <a:t>Agenda</a:t>
            </a:r>
          </a:p>
        </p:txBody>
      </p:sp>
      <p:sp>
        <p:nvSpPr>
          <p:cNvPr id="4" name="Segnaposto contenuto 2"/>
          <p:cNvSpPr txBox="1">
            <a:spLocks noGrp="1"/>
          </p:cNvSpPr>
          <p:nvPr>
            <p:ph idx="1"/>
          </p:nvPr>
        </p:nvSpPr>
        <p:spPr>
          <a:xfrm>
            <a:off x="1331640" y="2204864"/>
            <a:ext cx="6984776" cy="2808312"/>
          </a:xfrm>
        </p:spPr>
        <p:txBody>
          <a:bodyPr/>
          <a:lstStyle/>
          <a:p>
            <a:pPr lvl="0" algn="just">
              <a:buClr>
                <a:srgbClr val="000000"/>
              </a:buClr>
              <a:buSzPct val="100000"/>
              <a:buFont typeface="Wingdings" pitchFamily="2"/>
              <a:buChar char="Ø"/>
            </a:pPr>
            <a:r>
              <a:rPr lang="it-IT" sz="2000" i="1" dirty="0" smtClean="0"/>
              <a:t>Un Case </a:t>
            </a:r>
            <a:r>
              <a:rPr lang="it-IT" sz="2000" i="1" dirty="0" err="1" smtClean="0"/>
              <a:t>Study</a:t>
            </a:r>
            <a:r>
              <a:rPr lang="it-IT" sz="2000" i="1" dirty="0" smtClean="0"/>
              <a:t> di riferimento</a:t>
            </a:r>
          </a:p>
          <a:p>
            <a:pPr lvl="0">
              <a:buClr>
                <a:srgbClr val="000000"/>
              </a:buClr>
              <a:buSzPct val="100000"/>
              <a:buFont typeface="Wingdings" pitchFamily="2"/>
              <a:buChar char="Ø"/>
            </a:pPr>
            <a:r>
              <a:rPr lang="it-IT" sz="2000" i="1" dirty="0" smtClean="0"/>
              <a:t>Identificare il problema</a:t>
            </a:r>
          </a:p>
          <a:p>
            <a:pPr lvl="0">
              <a:buClr>
                <a:srgbClr val="000000"/>
              </a:buClr>
              <a:buSzPct val="100000"/>
              <a:buFont typeface="Wingdings" pitchFamily="2"/>
              <a:buChar char="Ø"/>
            </a:pPr>
            <a:r>
              <a:rPr lang="it-IT" sz="2000" b="1" i="1" dirty="0" smtClean="0"/>
              <a:t>Identificare la catena del valore</a:t>
            </a:r>
          </a:p>
          <a:p>
            <a:pPr>
              <a:buClr>
                <a:srgbClr val="000000"/>
              </a:buClr>
              <a:buSzPct val="100000"/>
              <a:buFont typeface="Wingdings" pitchFamily="2"/>
              <a:buChar char="Ø"/>
            </a:pPr>
            <a:r>
              <a:rPr lang="it-IT" sz="2000" i="1" dirty="0"/>
              <a:t>Identificare </a:t>
            </a:r>
            <a:r>
              <a:rPr lang="it-IT" sz="2000" i="1" dirty="0" smtClean="0"/>
              <a:t>lo stato dell’arte e il </a:t>
            </a:r>
            <a:r>
              <a:rPr lang="it-IT" sz="2000" i="1" dirty="0"/>
              <a:t>vantaggio competitivo</a:t>
            </a:r>
          </a:p>
          <a:p>
            <a:pPr lvl="0">
              <a:buClr>
                <a:srgbClr val="000000"/>
              </a:buClr>
              <a:buSzPct val="100000"/>
              <a:buFont typeface="Wingdings" pitchFamily="2"/>
              <a:buChar char="Ø"/>
            </a:pPr>
            <a:r>
              <a:rPr lang="it-IT" sz="2000" i="1" dirty="0" smtClean="0"/>
              <a:t>Posizionare il progetto</a:t>
            </a:r>
          </a:p>
          <a:p>
            <a:pPr lvl="0">
              <a:buClr>
                <a:srgbClr val="000000"/>
              </a:buClr>
              <a:buSzPct val="100000"/>
              <a:buFont typeface="Wingdings" pitchFamily="2"/>
              <a:buChar char="Ø"/>
            </a:pPr>
            <a:r>
              <a:rPr lang="it-IT" sz="2000" i="1" dirty="0" smtClean="0"/>
              <a:t>Esplicitare gli obiettivi attesi</a:t>
            </a:r>
          </a:p>
          <a:p>
            <a:pPr marL="0" lvl="0" indent="0">
              <a:buClr>
                <a:srgbClr val="000000"/>
              </a:buClr>
              <a:buSzPct val="100000"/>
              <a:buNone/>
            </a:pPr>
            <a:endParaRPr lang="it-IT" sz="2000" i="1" dirty="0" smtClean="0"/>
          </a:p>
          <a:p>
            <a:pPr lvl="0">
              <a:buClr>
                <a:srgbClr val="000000"/>
              </a:buClr>
              <a:buSzPct val="100000"/>
              <a:buFont typeface="Wingdings" pitchFamily="2"/>
              <a:buChar char="Ø"/>
            </a:pPr>
            <a:endParaRPr lang="it-IT" sz="2000" i="1" dirty="0"/>
          </a:p>
        </p:txBody>
      </p:sp>
      <p:pic>
        <p:nvPicPr>
          <p:cNvPr id="9" name="Immagine 8" descr="ALTASCUOLA"/>
          <p:cNvPicPr/>
          <p:nvPr/>
        </p:nvPicPr>
        <p:blipFill>
          <a:blip r:embed="rId2" cstate="print"/>
          <a:srcRect/>
          <a:stretch>
            <a:fillRect/>
          </a:stretch>
        </p:blipFill>
        <p:spPr bwMode="auto">
          <a:xfrm>
            <a:off x="4021964" y="339945"/>
            <a:ext cx="1142597" cy="382773"/>
          </a:xfrm>
          <a:prstGeom prst="rect">
            <a:avLst/>
          </a:prstGeom>
          <a:noFill/>
          <a:ln w="9525">
            <a:noFill/>
            <a:miter lim="800000"/>
            <a:headEnd/>
            <a:tailEnd/>
          </a:ln>
        </p:spPr>
      </p:pic>
      <p:pic>
        <p:nvPicPr>
          <p:cNvPr id="10" name="Immagine 9" descr="confindustria"/>
          <p:cNvPicPr/>
          <p:nvPr/>
        </p:nvPicPr>
        <p:blipFill>
          <a:blip r:embed="rId3" cstate="print"/>
          <a:srcRect/>
          <a:stretch>
            <a:fillRect/>
          </a:stretch>
        </p:blipFill>
        <p:spPr bwMode="auto">
          <a:xfrm>
            <a:off x="6342717" y="332894"/>
            <a:ext cx="1397635" cy="396875"/>
          </a:xfrm>
          <a:prstGeom prst="rect">
            <a:avLst/>
          </a:prstGeom>
          <a:noFill/>
          <a:ln w="9525">
            <a:noFill/>
            <a:miter lim="800000"/>
            <a:headEnd/>
            <a:tailEnd/>
          </a:ln>
        </p:spPr>
      </p:pic>
      <p:pic>
        <p:nvPicPr>
          <p:cNvPr id="11" name="Immagine 10"/>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034160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670807" y="499166"/>
            <a:ext cx="8352928" cy="1019908"/>
          </a:xfrm>
          <a:noFill/>
          <a:ln w="9525">
            <a:noFill/>
            <a:miter lim="800000"/>
            <a:headEnd/>
            <a:tailEnd/>
          </a:ln>
          <a:extLst/>
        </p:spPr>
        <p:txBody>
          <a:bodyPr vert="horz" wrap="square" lIns="91440" tIns="45720" rIns="91440" bIns="45720" numCol="1" anchor="ctr" anchorCtr="0" compatLnSpc="1">
            <a:prstTxWarp prst="textNoShape">
              <a:avLst/>
            </a:prstTxWarp>
          </a:bodyPr>
          <a:lstStyle/>
          <a:p>
            <a:r>
              <a:rPr lang="it-IT" sz="2800" dirty="0" smtClean="0"/>
              <a:t>Il concetto di catena del valore è stato introdotto da Porter nel 1985, ma da allora si è modificato…</a:t>
            </a:r>
            <a:endParaRPr lang="it-IT" sz="2800" dirty="0"/>
          </a:p>
        </p:txBody>
      </p:sp>
      <p:pic>
        <p:nvPicPr>
          <p:cNvPr id="276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640" y="1412776"/>
            <a:ext cx="7031263" cy="28083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3"/>
          <p:cNvSpPr>
            <a:spLocks noGrp="1" noChangeArrowheads="1"/>
          </p:cNvSpPr>
          <p:nvPr>
            <p:ph type="body" sz="half" idx="1"/>
          </p:nvPr>
        </p:nvSpPr>
        <p:spPr>
          <a:xfrm>
            <a:off x="539552" y="4293096"/>
            <a:ext cx="8500615" cy="1872208"/>
          </a:xfrm>
          <a:solidFill>
            <a:srgbClr val="CCFFFF"/>
          </a:solidFill>
          <a:ln>
            <a:solidFill>
              <a:schemeClr val="tx1"/>
            </a:solidFill>
          </a:ln>
        </p:spPr>
        <p:txBody>
          <a:bodyPr/>
          <a:lstStyle/>
          <a:p>
            <a:pPr marL="82550" indent="0" algn="ctr" eaLnBrk="0" hangingPunct="0">
              <a:buNone/>
            </a:pPr>
            <a:r>
              <a:rPr lang="it-IT" sz="1800" dirty="0" smtClean="0"/>
              <a:t>Il concetto di Catena del Valore introdotto da Porter nel 1985 si riferiva al contributo delle diverse funzioni aziendali al valore del prodotto o del servizio offerto, in una logica da impresa integrata come quella di cui Porter discuteva in quagli anni.</a:t>
            </a:r>
          </a:p>
          <a:p>
            <a:pPr marL="82550" indent="0" algn="ctr" eaLnBrk="0" hangingPunct="0">
              <a:buNone/>
            </a:pPr>
            <a:r>
              <a:rPr lang="it-IT" sz="1800" dirty="0" smtClean="0"/>
              <a:t>Nel corso degli ultimi due decenni, il concetto si è allargato a definire il contributo che diverse organizzazioni portano o possono portare al valore di un singolo prodotto o servizio.</a:t>
            </a:r>
          </a:p>
        </p:txBody>
      </p:sp>
      <p:pic>
        <p:nvPicPr>
          <p:cNvPr id="13" name="Immagine 12" descr="ALTASCUOLA"/>
          <p:cNvPicPr/>
          <p:nvPr/>
        </p:nvPicPr>
        <p:blipFill>
          <a:blip r:embed="rId4" cstate="print"/>
          <a:srcRect/>
          <a:stretch>
            <a:fillRect/>
          </a:stretch>
        </p:blipFill>
        <p:spPr bwMode="auto">
          <a:xfrm>
            <a:off x="3813252" y="90153"/>
            <a:ext cx="1142597" cy="382773"/>
          </a:xfrm>
          <a:prstGeom prst="rect">
            <a:avLst/>
          </a:prstGeom>
          <a:noFill/>
          <a:ln w="9525">
            <a:noFill/>
            <a:miter lim="800000"/>
            <a:headEnd/>
            <a:tailEnd/>
          </a:ln>
        </p:spPr>
      </p:pic>
      <p:pic>
        <p:nvPicPr>
          <p:cNvPr id="14" name="Immagine 13" descr="confindustria"/>
          <p:cNvPicPr/>
          <p:nvPr/>
        </p:nvPicPr>
        <p:blipFill>
          <a:blip r:embed="rId5" cstate="print"/>
          <a:srcRect/>
          <a:stretch>
            <a:fillRect/>
          </a:stretch>
        </p:blipFill>
        <p:spPr bwMode="auto">
          <a:xfrm>
            <a:off x="6088025" y="83102"/>
            <a:ext cx="1397635" cy="396875"/>
          </a:xfrm>
          <a:prstGeom prst="rect">
            <a:avLst/>
          </a:prstGeom>
          <a:noFill/>
          <a:ln w="9525">
            <a:noFill/>
            <a:miter lim="800000"/>
            <a:headEnd/>
            <a:tailEnd/>
          </a:ln>
        </p:spPr>
      </p:pic>
      <p:pic>
        <p:nvPicPr>
          <p:cNvPr id="15" name="Immagine 14"/>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979712" y="-27384"/>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1722939596"/>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539552" y="764704"/>
            <a:ext cx="8352928" cy="1019908"/>
          </a:xfrm>
          <a:noFill/>
          <a:ln w="9525">
            <a:noFill/>
            <a:miter lim="800000"/>
            <a:headEnd/>
            <a:tailEnd/>
          </a:ln>
          <a:extLst/>
        </p:spPr>
        <p:txBody>
          <a:bodyPr vert="horz" wrap="square" lIns="91440" tIns="45720" rIns="91440" bIns="45720" numCol="1" anchor="ctr" anchorCtr="0" compatLnSpc="1">
            <a:prstTxWarp prst="textNoShape">
              <a:avLst/>
            </a:prstTxWarp>
          </a:bodyPr>
          <a:lstStyle/>
          <a:p>
            <a:r>
              <a:rPr lang="it-IT" sz="2800" dirty="0" smtClean="0"/>
              <a:t>…arrivando a descrivere le diverse organizzazioni che contribuiscono al valore di un prodotto/servizio</a:t>
            </a:r>
            <a:endParaRPr lang="it-IT" sz="2800" dirty="0"/>
          </a:p>
        </p:txBody>
      </p:sp>
      <p:sp>
        <p:nvSpPr>
          <p:cNvPr id="2" name="Rettangolo 1"/>
          <p:cNvSpPr/>
          <p:nvPr/>
        </p:nvSpPr>
        <p:spPr>
          <a:xfrm>
            <a:off x="3473910" y="3789040"/>
            <a:ext cx="2066382" cy="288032"/>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solidFill>
                  <a:schemeClr val="tx1"/>
                </a:solidFill>
              </a:rPr>
              <a:t>Rivenditore</a:t>
            </a:r>
            <a:endParaRPr lang="it-IT" dirty="0">
              <a:solidFill>
                <a:schemeClr val="tx1"/>
              </a:solidFill>
            </a:endParaRPr>
          </a:p>
        </p:txBody>
      </p:sp>
      <p:sp>
        <p:nvSpPr>
          <p:cNvPr id="4" name="CasellaDiTesto 3"/>
          <p:cNvSpPr txBox="1"/>
          <p:nvPr/>
        </p:nvSpPr>
        <p:spPr>
          <a:xfrm>
            <a:off x="2754057" y="3347700"/>
            <a:ext cx="3506088" cy="369332"/>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it-IT" dirty="0" smtClean="0"/>
              <a:t>La catena del valore di un tavolo</a:t>
            </a:r>
            <a:endParaRPr lang="it-IT" dirty="0"/>
          </a:p>
        </p:txBody>
      </p:sp>
      <p:sp>
        <p:nvSpPr>
          <p:cNvPr id="11" name="Rettangolo 10"/>
          <p:cNvSpPr/>
          <p:nvPr/>
        </p:nvSpPr>
        <p:spPr>
          <a:xfrm>
            <a:off x="3500904" y="4221088"/>
            <a:ext cx="2066382" cy="288032"/>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solidFill>
                  <a:schemeClr val="tx1"/>
                </a:solidFill>
              </a:rPr>
              <a:t>Distributore</a:t>
            </a:r>
            <a:endParaRPr lang="it-IT" dirty="0">
              <a:solidFill>
                <a:schemeClr val="tx1"/>
              </a:solidFill>
            </a:endParaRPr>
          </a:p>
        </p:txBody>
      </p:sp>
      <p:sp>
        <p:nvSpPr>
          <p:cNvPr id="12" name="Rettangolo 11"/>
          <p:cNvSpPr/>
          <p:nvPr/>
        </p:nvSpPr>
        <p:spPr>
          <a:xfrm>
            <a:off x="3527898" y="4653136"/>
            <a:ext cx="2066382" cy="288032"/>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solidFill>
                  <a:schemeClr val="tx1"/>
                </a:solidFill>
              </a:rPr>
              <a:t>OEM / Falegname</a:t>
            </a:r>
            <a:endParaRPr lang="it-IT" dirty="0">
              <a:solidFill>
                <a:schemeClr val="tx1"/>
              </a:solidFill>
            </a:endParaRPr>
          </a:p>
        </p:txBody>
      </p:sp>
      <p:sp>
        <p:nvSpPr>
          <p:cNvPr id="13" name="Rettangolo 12"/>
          <p:cNvSpPr/>
          <p:nvPr/>
        </p:nvSpPr>
        <p:spPr>
          <a:xfrm>
            <a:off x="467544" y="5085184"/>
            <a:ext cx="1859382" cy="576064"/>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solidFill>
                  <a:schemeClr val="tx1"/>
                </a:solidFill>
              </a:rPr>
              <a:t>Progettista</a:t>
            </a:r>
            <a:endParaRPr lang="it-IT" dirty="0">
              <a:solidFill>
                <a:schemeClr val="tx1"/>
              </a:solidFill>
            </a:endParaRPr>
          </a:p>
        </p:txBody>
      </p:sp>
      <p:sp>
        <p:nvSpPr>
          <p:cNvPr id="14" name="Rettangolo 13"/>
          <p:cNvSpPr/>
          <p:nvPr/>
        </p:nvSpPr>
        <p:spPr>
          <a:xfrm>
            <a:off x="2503495" y="5085184"/>
            <a:ext cx="1859382" cy="576064"/>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solidFill>
                  <a:schemeClr val="tx1"/>
                </a:solidFill>
              </a:rPr>
              <a:t>Legno</a:t>
            </a:r>
            <a:endParaRPr lang="it-IT" dirty="0">
              <a:solidFill>
                <a:schemeClr val="tx1"/>
              </a:solidFill>
            </a:endParaRPr>
          </a:p>
        </p:txBody>
      </p:sp>
      <p:sp>
        <p:nvSpPr>
          <p:cNvPr id="15" name="Rettangolo 14"/>
          <p:cNvSpPr/>
          <p:nvPr/>
        </p:nvSpPr>
        <p:spPr>
          <a:xfrm>
            <a:off x="4539446" y="5085184"/>
            <a:ext cx="1859382" cy="576064"/>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solidFill>
                  <a:schemeClr val="tx1"/>
                </a:solidFill>
              </a:rPr>
              <a:t>Struttura metallica	</a:t>
            </a:r>
            <a:endParaRPr lang="it-IT" dirty="0">
              <a:solidFill>
                <a:schemeClr val="tx1"/>
              </a:solidFill>
            </a:endParaRPr>
          </a:p>
        </p:txBody>
      </p:sp>
      <p:sp>
        <p:nvSpPr>
          <p:cNvPr id="16" name="Rettangolo 15"/>
          <p:cNvSpPr/>
          <p:nvPr/>
        </p:nvSpPr>
        <p:spPr>
          <a:xfrm>
            <a:off x="6575398" y="5085184"/>
            <a:ext cx="1859382" cy="576064"/>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solidFill>
                  <a:schemeClr val="tx1"/>
                </a:solidFill>
              </a:rPr>
              <a:t>Viti</a:t>
            </a:r>
            <a:endParaRPr lang="it-IT" dirty="0">
              <a:solidFill>
                <a:schemeClr val="tx1"/>
              </a:solidFill>
            </a:endParaRPr>
          </a:p>
        </p:txBody>
      </p:sp>
      <p:sp>
        <p:nvSpPr>
          <p:cNvPr id="18" name="Rettangolo 17"/>
          <p:cNvSpPr/>
          <p:nvPr/>
        </p:nvSpPr>
        <p:spPr>
          <a:xfrm>
            <a:off x="480370" y="5805264"/>
            <a:ext cx="1859382" cy="288032"/>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solidFill>
                  <a:schemeClr val="tx1"/>
                </a:solidFill>
              </a:rPr>
              <a:t>…</a:t>
            </a:r>
            <a:endParaRPr lang="it-IT" dirty="0">
              <a:solidFill>
                <a:schemeClr val="tx1"/>
              </a:solidFill>
            </a:endParaRPr>
          </a:p>
        </p:txBody>
      </p:sp>
      <p:sp>
        <p:nvSpPr>
          <p:cNvPr id="19" name="Rettangolo 18"/>
          <p:cNvSpPr/>
          <p:nvPr/>
        </p:nvSpPr>
        <p:spPr>
          <a:xfrm>
            <a:off x="2516321" y="5805264"/>
            <a:ext cx="1859382" cy="288032"/>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solidFill>
                  <a:schemeClr val="tx1"/>
                </a:solidFill>
              </a:rPr>
              <a:t>…</a:t>
            </a:r>
            <a:endParaRPr lang="it-IT" dirty="0">
              <a:solidFill>
                <a:schemeClr val="tx1"/>
              </a:solidFill>
            </a:endParaRPr>
          </a:p>
        </p:txBody>
      </p:sp>
      <p:sp>
        <p:nvSpPr>
          <p:cNvPr id="20" name="Rettangolo 19"/>
          <p:cNvSpPr/>
          <p:nvPr/>
        </p:nvSpPr>
        <p:spPr>
          <a:xfrm>
            <a:off x="4552272" y="5805264"/>
            <a:ext cx="1859382" cy="288032"/>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solidFill>
                  <a:schemeClr val="tx1"/>
                </a:solidFill>
              </a:rPr>
              <a:t>…</a:t>
            </a:r>
            <a:endParaRPr lang="it-IT" dirty="0">
              <a:solidFill>
                <a:schemeClr val="tx1"/>
              </a:solidFill>
            </a:endParaRPr>
          </a:p>
        </p:txBody>
      </p:sp>
      <p:sp>
        <p:nvSpPr>
          <p:cNvPr id="21" name="Rettangolo 20"/>
          <p:cNvSpPr/>
          <p:nvPr/>
        </p:nvSpPr>
        <p:spPr>
          <a:xfrm>
            <a:off x="6588224" y="5805264"/>
            <a:ext cx="1859382" cy="288032"/>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solidFill>
                  <a:schemeClr val="tx1"/>
                </a:solidFill>
              </a:rPr>
              <a:t>…</a:t>
            </a:r>
            <a:endParaRPr lang="it-IT" dirty="0">
              <a:solidFill>
                <a:schemeClr val="tx1"/>
              </a:solidFill>
            </a:endParaRPr>
          </a:p>
        </p:txBody>
      </p:sp>
      <p:sp>
        <p:nvSpPr>
          <p:cNvPr id="9" name="Rettangolo 8"/>
          <p:cNvSpPr/>
          <p:nvPr/>
        </p:nvSpPr>
        <p:spPr>
          <a:xfrm>
            <a:off x="1" y="1807656"/>
            <a:ext cx="9036496" cy="1477328"/>
          </a:xfrm>
          <a:prstGeom prst="rect">
            <a:avLst/>
          </a:prstGeom>
        </p:spPr>
        <p:txBody>
          <a:bodyPr wrap="square">
            <a:spAutoFit/>
          </a:bodyPr>
          <a:lstStyle/>
          <a:p>
            <a:pPr marL="82550" indent="0" algn="just" eaLnBrk="0" hangingPunct="0">
              <a:buNone/>
            </a:pPr>
            <a:r>
              <a:rPr lang="it-IT" dirty="0"/>
              <a:t>Il modo ideale per descrivere una catena del valore è quello di descrivere ed attribuire i flussi economici che sono legati al riconoscimento del valore di un prodotto o di un servizio: a partire dalla rete di accesso al prodotto/servizio da parte del consumatore, alla rete logistica e di distribuzione, alla distinta base di un prodotto con tutti i suoi componenti che hanno a loro volta una loro catena del valore…</a:t>
            </a:r>
          </a:p>
        </p:txBody>
      </p:sp>
      <p:pic>
        <p:nvPicPr>
          <p:cNvPr id="23" name="Immagine 22" descr="ALTASCUOLA"/>
          <p:cNvPicPr/>
          <p:nvPr/>
        </p:nvPicPr>
        <p:blipFill>
          <a:blip r:embed="rId3" cstate="print"/>
          <a:srcRect/>
          <a:stretch>
            <a:fillRect/>
          </a:stretch>
        </p:blipFill>
        <p:spPr bwMode="auto">
          <a:xfrm>
            <a:off x="4021964" y="339945"/>
            <a:ext cx="1142597" cy="382773"/>
          </a:xfrm>
          <a:prstGeom prst="rect">
            <a:avLst/>
          </a:prstGeom>
          <a:noFill/>
          <a:ln w="9525">
            <a:noFill/>
            <a:miter lim="800000"/>
            <a:headEnd/>
            <a:tailEnd/>
          </a:ln>
        </p:spPr>
      </p:pic>
      <p:pic>
        <p:nvPicPr>
          <p:cNvPr id="24" name="Immagine 23" descr="confindustria"/>
          <p:cNvPicPr/>
          <p:nvPr/>
        </p:nvPicPr>
        <p:blipFill>
          <a:blip r:embed="rId4" cstate="print"/>
          <a:srcRect/>
          <a:stretch>
            <a:fillRect/>
          </a:stretch>
        </p:blipFill>
        <p:spPr bwMode="auto">
          <a:xfrm>
            <a:off x="6342717" y="332894"/>
            <a:ext cx="1397635" cy="396875"/>
          </a:xfrm>
          <a:prstGeom prst="rect">
            <a:avLst/>
          </a:prstGeom>
          <a:noFill/>
          <a:ln w="9525">
            <a:noFill/>
            <a:miter lim="800000"/>
            <a:headEnd/>
            <a:tailEnd/>
          </a:ln>
        </p:spPr>
      </p:pic>
      <p:pic>
        <p:nvPicPr>
          <p:cNvPr id="25" name="Immagine 24"/>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7"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3586074692"/>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971600" y="680900"/>
            <a:ext cx="8352928" cy="1019908"/>
          </a:xfrm>
          <a:noFill/>
          <a:ln w="9525">
            <a:noFill/>
            <a:miter lim="800000"/>
            <a:headEnd/>
            <a:tailEnd/>
          </a:ln>
          <a:extLst/>
        </p:spPr>
        <p:txBody>
          <a:bodyPr vert="horz" wrap="square" lIns="91440" tIns="45720" rIns="91440" bIns="45720" numCol="1" anchor="ctr" anchorCtr="0" compatLnSpc="1">
            <a:prstTxWarp prst="textNoShape">
              <a:avLst/>
            </a:prstTxWarp>
          </a:bodyPr>
          <a:lstStyle/>
          <a:p>
            <a:r>
              <a:rPr lang="it-IT" sz="2800" dirty="0" smtClean="0"/>
              <a:t>Ipotesi di Catena del Valore nel caso </a:t>
            </a:r>
            <a:r>
              <a:rPr lang="it-IT" sz="2800" dirty="0" err="1"/>
              <a:t>I</a:t>
            </a:r>
            <a:r>
              <a:rPr lang="it-IT" sz="2800" dirty="0" err="1" smtClean="0"/>
              <a:t>solfix</a:t>
            </a:r>
            <a:endParaRPr lang="it-IT" sz="2800" dirty="0"/>
          </a:p>
        </p:txBody>
      </p:sp>
      <p:sp>
        <p:nvSpPr>
          <p:cNvPr id="8" name="Rettangolo 7"/>
          <p:cNvSpPr/>
          <p:nvPr/>
        </p:nvSpPr>
        <p:spPr>
          <a:xfrm>
            <a:off x="179512" y="871796"/>
            <a:ext cx="648072" cy="39052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smtClean="0">
                <a:solidFill>
                  <a:schemeClr val="tx1"/>
                </a:solidFill>
              </a:rPr>
              <a:t>Case </a:t>
            </a:r>
            <a:r>
              <a:rPr lang="it-IT" sz="1400" dirty="0" err="1" smtClean="0">
                <a:solidFill>
                  <a:schemeClr val="tx1"/>
                </a:solidFill>
              </a:rPr>
              <a:t>Study</a:t>
            </a:r>
            <a:endParaRPr lang="it-IT" sz="1400" dirty="0">
              <a:solidFill>
                <a:schemeClr val="tx1"/>
              </a:solidFill>
            </a:endParaRPr>
          </a:p>
        </p:txBody>
      </p:sp>
      <p:sp>
        <p:nvSpPr>
          <p:cNvPr id="3" name="Rettangolo arrotondato 2"/>
          <p:cNvSpPr/>
          <p:nvPr/>
        </p:nvSpPr>
        <p:spPr>
          <a:xfrm>
            <a:off x="498394" y="1405136"/>
            <a:ext cx="8250070" cy="5120208"/>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Rettangolo 3"/>
          <p:cNvSpPr/>
          <p:nvPr/>
        </p:nvSpPr>
        <p:spPr>
          <a:xfrm>
            <a:off x="1259632" y="1822645"/>
            <a:ext cx="1080120" cy="648072"/>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err="1" smtClean="0">
                <a:solidFill>
                  <a:schemeClr val="tx1"/>
                </a:solidFill>
              </a:rPr>
              <a:t>App</a:t>
            </a:r>
            <a:r>
              <a:rPr lang="it-IT" sz="1400" dirty="0" smtClean="0">
                <a:solidFill>
                  <a:schemeClr val="tx1"/>
                </a:solidFill>
              </a:rPr>
              <a:t>. 1</a:t>
            </a:r>
            <a:endParaRPr lang="it-IT" sz="1400" dirty="0">
              <a:solidFill>
                <a:schemeClr val="tx1"/>
              </a:solidFill>
            </a:endParaRPr>
          </a:p>
        </p:txBody>
      </p:sp>
      <p:sp>
        <p:nvSpPr>
          <p:cNvPr id="12" name="Rettangolo 11"/>
          <p:cNvSpPr/>
          <p:nvPr/>
        </p:nvSpPr>
        <p:spPr>
          <a:xfrm>
            <a:off x="3099330" y="1822645"/>
            <a:ext cx="1080120" cy="648072"/>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err="1">
                <a:solidFill>
                  <a:schemeClr val="tx1"/>
                </a:solidFill>
              </a:rPr>
              <a:t>App</a:t>
            </a:r>
            <a:r>
              <a:rPr lang="it-IT" sz="1400" dirty="0">
                <a:solidFill>
                  <a:schemeClr val="tx1"/>
                </a:solidFill>
              </a:rPr>
              <a:t>. </a:t>
            </a:r>
            <a:r>
              <a:rPr lang="it-IT" sz="1400" dirty="0" smtClean="0">
                <a:solidFill>
                  <a:schemeClr val="tx1"/>
                </a:solidFill>
              </a:rPr>
              <a:t>2</a:t>
            </a:r>
            <a:endParaRPr lang="it-IT" sz="1400" dirty="0">
              <a:solidFill>
                <a:schemeClr val="tx1"/>
              </a:solidFill>
            </a:endParaRPr>
          </a:p>
        </p:txBody>
      </p:sp>
      <p:sp>
        <p:nvSpPr>
          <p:cNvPr id="13" name="Rettangolo 12"/>
          <p:cNvSpPr/>
          <p:nvPr/>
        </p:nvSpPr>
        <p:spPr>
          <a:xfrm>
            <a:off x="4939028" y="1822645"/>
            <a:ext cx="1080120" cy="648072"/>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err="1">
                <a:solidFill>
                  <a:schemeClr val="tx1"/>
                </a:solidFill>
              </a:rPr>
              <a:t>App</a:t>
            </a:r>
            <a:r>
              <a:rPr lang="it-IT" sz="1400" dirty="0">
                <a:solidFill>
                  <a:schemeClr val="tx1"/>
                </a:solidFill>
              </a:rPr>
              <a:t>. 3</a:t>
            </a:r>
          </a:p>
        </p:txBody>
      </p:sp>
      <p:sp>
        <p:nvSpPr>
          <p:cNvPr id="14" name="Rettangolo 13"/>
          <p:cNvSpPr/>
          <p:nvPr/>
        </p:nvSpPr>
        <p:spPr>
          <a:xfrm>
            <a:off x="6778727" y="1822645"/>
            <a:ext cx="1080120" cy="648072"/>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err="1">
                <a:solidFill>
                  <a:schemeClr val="tx1"/>
                </a:solidFill>
              </a:rPr>
              <a:t>App</a:t>
            </a:r>
            <a:r>
              <a:rPr lang="it-IT" sz="1400" dirty="0">
                <a:solidFill>
                  <a:schemeClr val="tx1"/>
                </a:solidFill>
              </a:rPr>
              <a:t>. </a:t>
            </a:r>
            <a:r>
              <a:rPr lang="it-IT" sz="1400" dirty="0" smtClean="0">
                <a:solidFill>
                  <a:schemeClr val="tx1"/>
                </a:solidFill>
              </a:rPr>
              <a:t>4</a:t>
            </a:r>
            <a:endParaRPr lang="it-IT" sz="1400" dirty="0">
              <a:solidFill>
                <a:schemeClr val="tx1"/>
              </a:solidFill>
            </a:endParaRPr>
          </a:p>
        </p:txBody>
      </p:sp>
      <p:sp>
        <p:nvSpPr>
          <p:cNvPr id="9" name="Ovale 8"/>
          <p:cNvSpPr/>
          <p:nvPr/>
        </p:nvSpPr>
        <p:spPr>
          <a:xfrm>
            <a:off x="755576" y="2614733"/>
            <a:ext cx="1296144" cy="720080"/>
          </a:xfrm>
          <a:prstGeom prst="ellipse">
            <a:avLst/>
          </a:prstGeom>
          <a:solidFill>
            <a:srgbClr val="CCFFFF"/>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err="1" smtClean="0">
                <a:solidFill>
                  <a:sysClr val="windowText" lastClr="000000"/>
                </a:solidFill>
              </a:rPr>
              <a:t>Certific</a:t>
            </a:r>
            <a:r>
              <a:rPr lang="it-IT" sz="1400" dirty="0" smtClean="0">
                <a:solidFill>
                  <a:sysClr val="windowText" lastClr="000000"/>
                </a:solidFill>
              </a:rPr>
              <a:t>.</a:t>
            </a:r>
            <a:endParaRPr lang="it-IT" sz="1400" dirty="0">
              <a:solidFill>
                <a:sysClr val="windowText" lastClr="000000"/>
              </a:solidFill>
            </a:endParaRPr>
          </a:p>
        </p:txBody>
      </p:sp>
      <p:sp>
        <p:nvSpPr>
          <p:cNvPr id="20" name="Rettangolo 19"/>
          <p:cNvSpPr/>
          <p:nvPr/>
        </p:nvSpPr>
        <p:spPr>
          <a:xfrm>
            <a:off x="1501177" y="3478829"/>
            <a:ext cx="1080120" cy="648072"/>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smtClean="0">
                <a:solidFill>
                  <a:schemeClr val="tx1"/>
                </a:solidFill>
              </a:rPr>
              <a:t>Installatore</a:t>
            </a:r>
            <a:endParaRPr lang="it-IT" sz="1400" dirty="0">
              <a:solidFill>
                <a:schemeClr val="tx1"/>
              </a:solidFill>
            </a:endParaRPr>
          </a:p>
        </p:txBody>
      </p:sp>
      <p:sp>
        <p:nvSpPr>
          <p:cNvPr id="21" name="Rettangolo 20"/>
          <p:cNvSpPr/>
          <p:nvPr/>
        </p:nvSpPr>
        <p:spPr>
          <a:xfrm>
            <a:off x="3340875" y="3478829"/>
            <a:ext cx="1080120" cy="648072"/>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a:solidFill>
                  <a:schemeClr val="tx1"/>
                </a:solidFill>
              </a:rPr>
              <a:t>Installatore</a:t>
            </a:r>
          </a:p>
        </p:txBody>
      </p:sp>
      <p:sp>
        <p:nvSpPr>
          <p:cNvPr id="22" name="Rettangolo 21"/>
          <p:cNvSpPr/>
          <p:nvPr/>
        </p:nvSpPr>
        <p:spPr>
          <a:xfrm>
            <a:off x="5539905" y="3478829"/>
            <a:ext cx="1385844" cy="648072"/>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a:solidFill>
                  <a:schemeClr val="tx1"/>
                </a:solidFill>
              </a:rPr>
              <a:t>Installatore</a:t>
            </a:r>
          </a:p>
        </p:txBody>
      </p:sp>
      <p:sp>
        <p:nvSpPr>
          <p:cNvPr id="26" name="Rettangolo 25"/>
          <p:cNvSpPr/>
          <p:nvPr/>
        </p:nvSpPr>
        <p:spPr>
          <a:xfrm>
            <a:off x="2691285" y="4342925"/>
            <a:ext cx="3154343" cy="324036"/>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err="1" smtClean="0">
                <a:solidFill>
                  <a:schemeClr val="tx1"/>
                </a:solidFill>
              </a:rPr>
              <a:t>Isolfix</a:t>
            </a:r>
            <a:endParaRPr lang="it-IT" sz="1400" dirty="0">
              <a:solidFill>
                <a:schemeClr val="tx1"/>
              </a:solidFill>
            </a:endParaRPr>
          </a:p>
        </p:txBody>
      </p:sp>
      <p:sp>
        <p:nvSpPr>
          <p:cNvPr id="27" name="Rettangolo 26"/>
          <p:cNvSpPr/>
          <p:nvPr/>
        </p:nvSpPr>
        <p:spPr>
          <a:xfrm>
            <a:off x="1259632" y="4918989"/>
            <a:ext cx="1080120" cy="648072"/>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err="1" smtClean="0">
                <a:solidFill>
                  <a:schemeClr val="tx1"/>
                </a:solidFill>
              </a:rPr>
              <a:t>Progettaz</a:t>
            </a:r>
            <a:r>
              <a:rPr lang="it-IT" sz="1400" dirty="0" smtClean="0">
                <a:solidFill>
                  <a:schemeClr val="tx1"/>
                </a:solidFill>
              </a:rPr>
              <a:t>.</a:t>
            </a:r>
            <a:endParaRPr lang="it-IT" sz="1400" dirty="0">
              <a:solidFill>
                <a:schemeClr val="tx1"/>
              </a:solidFill>
            </a:endParaRPr>
          </a:p>
        </p:txBody>
      </p:sp>
      <p:sp>
        <p:nvSpPr>
          <p:cNvPr id="28" name="Rettangolo 27"/>
          <p:cNvSpPr/>
          <p:nvPr/>
        </p:nvSpPr>
        <p:spPr>
          <a:xfrm>
            <a:off x="3099330" y="4918989"/>
            <a:ext cx="1080120" cy="648072"/>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smtClean="0">
                <a:solidFill>
                  <a:schemeClr val="tx1"/>
                </a:solidFill>
              </a:rPr>
              <a:t>Materiali</a:t>
            </a:r>
            <a:endParaRPr lang="it-IT" sz="1400" dirty="0">
              <a:solidFill>
                <a:schemeClr val="tx1"/>
              </a:solidFill>
            </a:endParaRPr>
          </a:p>
        </p:txBody>
      </p:sp>
      <p:sp>
        <p:nvSpPr>
          <p:cNvPr id="29" name="Rettangolo 28"/>
          <p:cNvSpPr/>
          <p:nvPr/>
        </p:nvSpPr>
        <p:spPr>
          <a:xfrm>
            <a:off x="5004048" y="4918989"/>
            <a:ext cx="1080120" cy="648072"/>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smtClean="0">
                <a:solidFill>
                  <a:schemeClr val="tx1"/>
                </a:solidFill>
              </a:rPr>
              <a:t>Colle</a:t>
            </a:r>
            <a:endParaRPr lang="it-IT" sz="1400" dirty="0">
              <a:solidFill>
                <a:schemeClr val="tx1"/>
              </a:solidFill>
            </a:endParaRPr>
          </a:p>
        </p:txBody>
      </p:sp>
      <p:sp>
        <p:nvSpPr>
          <p:cNvPr id="30" name="Rettangolo 29"/>
          <p:cNvSpPr/>
          <p:nvPr/>
        </p:nvSpPr>
        <p:spPr>
          <a:xfrm>
            <a:off x="6778727" y="4918989"/>
            <a:ext cx="1080120" cy="648072"/>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smtClean="0">
                <a:solidFill>
                  <a:schemeClr val="tx1"/>
                </a:solidFill>
              </a:rPr>
              <a:t>Fibbie</a:t>
            </a:r>
            <a:endParaRPr lang="it-IT" sz="1400" dirty="0">
              <a:solidFill>
                <a:schemeClr val="tx1"/>
              </a:solidFill>
            </a:endParaRPr>
          </a:p>
        </p:txBody>
      </p:sp>
      <p:sp>
        <p:nvSpPr>
          <p:cNvPr id="31" name="Ovale 30"/>
          <p:cNvSpPr/>
          <p:nvPr/>
        </p:nvSpPr>
        <p:spPr>
          <a:xfrm>
            <a:off x="7092280" y="3910877"/>
            <a:ext cx="1296144" cy="720080"/>
          </a:xfrm>
          <a:prstGeom prst="ellipse">
            <a:avLst/>
          </a:prstGeom>
          <a:solidFill>
            <a:srgbClr val="CCFFFF"/>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err="1" smtClean="0">
                <a:solidFill>
                  <a:sysClr val="windowText" lastClr="000000"/>
                </a:solidFill>
              </a:rPr>
              <a:t>Innovaz</a:t>
            </a:r>
            <a:r>
              <a:rPr lang="it-IT" sz="1400" dirty="0" smtClean="0">
                <a:solidFill>
                  <a:sysClr val="windowText" lastClr="000000"/>
                </a:solidFill>
              </a:rPr>
              <a:t>. processo</a:t>
            </a:r>
            <a:endParaRPr lang="it-IT" sz="1400" dirty="0">
              <a:solidFill>
                <a:sysClr val="windowText" lastClr="000000"/>
              </a:solidFill>
            </a:endParaRPr>
          </a:p>
        </p:txBody>
      </p:sp>
      <p:sp>
        <p:nvSpPr>
          <p:cNvPr id="33" name="Ovale 32"/>
          <p:cNvSpPr/>
          <p:nvPr/>
        </p:nvSpPr>
        <p:spPr>
          <a:xfrm>
            <a:off x="2134737" y="5567970"/>
            <a:ext cx="1296144" cy="720080"/>
          </a:xfrm>
          <a:prstGeom prst="ellipse">
            <a:avLst/>
          </a:prstGeom>
          <a:solidFill>
            <a:srgbClr val="CCFFFF"/>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err="1" smtClean="0">
                <a:solidFill>
                  <a:sysClr val="windowText" lastClr="000000"/>
                </a:solidFill>
              </a:rPr>
              <a:t>Caratter</a:t>
            </a:r>
            <a:r>
              <a:rPr lang="it-IT" sz="1400" dirty="0" smtClean="0">
                <a:solidFill>
                  <a:sysClr val="windowText" lastClr="000000"/>
                </a:solidFill>
              </a:rPr>
              <a:t>. materiali</a:t>
            </a:r>
            <a:endParaRPr lang="it-IT" sz="1400" dirty="0">
              <a:solidFill>
                <a:sysClr val="windowText" lastClr="000000"/>
              </a:solidFill>
            </a:endParaRPr>
          </a:p>
        </p:txBody>
      </p:sp>
      <p:sp>
        <p:nvSpPr>
          <p:cNvPr id="34" name="Ovale 33"/>
          <p:cNvSpPr/>
          <p:nvPr/>
        </p:nvSpPr>
        <p:spPr>
          <a:xfrm>
            <a:off x="4067944" y="5670810"/>
            <a:ext cx="1296144" cy="720080"/>
          </a:xfrm>
          <a:prstGeom prst="ellipse">
            <a:avLst/>
          </a:prstGeom>
          <a:solidFill>
            <a:srgbClr val="CCFFFF"/>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err="1" smtClean="0">
                <a:solidFill>
                  <a:sysClr val="windowText" lastClr="000000"/>
                </a:solidFill>
              </a:rPr>
              <a:t>Caratter</a:t>
            </a:r>
            <a:r>
              <a:rPr lang="it-IT" sz="1400" dirty="0" smtClean="0">
                <a:solidFill>
                  <a:sysClr val="windowText" lastClr="000000"/>
                </a:solidFill>
              </a:rPr>
              <a:t>. colle</a:t>
            </a:r>
            <a:endParaRPr lang="it-IT" sz="1400" dirty="0">
              <a:solidFill>
                <a:sysClr val="windowText" lastClr="000000"/>
              </a:solidFill>
            </a:endParaRPr>
          </a:p>
        </p:txBody>
      </p:sp>
      <p:cxnSp>
        <p:nvCxnSpPr>
          <p:cNvPr id="16" name="Connettore 4 15"/>
          <p:cNvCxnSpPr/>
          <p:nvPr/>
        </p:nvCxnSpPr>
        <p:spPr>
          <a:xfrm flipV="1">
            <a:off x="2771800" y="5243025"/>
            <a:ext cx="327530" cy="324036"/>
          </a:xfrm>
          <a:prstGeom prst="bentConnector3">
            <a:avLst>
              <a:gd name="adj1" fmla="val -2490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Connettore 4 37"/>
          <p:cNvCxnSpPr/>
          <p:nvPr/>
        </p:nvCxnSpPr>
        <p:spPr>
          <a:xfrm flipV="1">
            <a:off x="4644008" y="5346774"/>
            <a:ext cx="327530" cy="324036"/>
          </a:xfrm>
          <a:prstGeom prst="bentConnector3">
            <a:avLst>
              <a:gd name="adj1" fmla="val -2490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021" name="Connettore 4 86020"/>
          <p:cNvCxnSpPr>
            <a:stCxn id="31" idx="2"/>
          </p:cNvCxnSpPr>
          <p:nvPr/>
        </p:nvCxnSpPr>
        <p:spPr>
          <a:xfrm rot="10800000">
            <a:off x="2041238" y="4126901"/>
            <a:ext cx="5051043" cy="144016"/>
          </a:xfrm>
          <a:prstGeom prst="bentConnector3">
            <a:avLst>
              <a:gd name="adj1" fmla="val 9901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024" name="Connettore 2 86023"/>
          <p:cNvCxnSpPr>
            <a:endCxn id="21" idx="2"/>
          </p:cNvCxnSpPr>
          <p:nvPr/>
        </p:nvCxnSpPr>
        <p:spPr>
          <a:xfrm flipV="1">
            <a:off x="3880935" y="4126901"/>
            <a:ext cx="0"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027" name="Connettore 2 86026"/>
          <p:cNvCxnSpPr>
            <a:endCxn id="22" idx="2"/>
          </p:cNvCxnSpPr>
          <p:nvPr/>
        </p:nvCxnSpPr>
        <p:spPr>
          <a:xfrm flipV="1">
            <a:off x="6232827" y="4126901"/>
            <a:ext cx="0"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029" name="Connettore 2 86028"/>
          <p:cNvCxnSpPr>
            <a:endCxn id="26" idx="0"/>
          </p:cNvCxnSpPr>
          <p:nvPr/>
        </p:nvCxnSpPr>
        <p:spPr>
          <a:xfrm>
            <a:off x="4268456" y="4270918"/>
            <a:ext cx="1" cy="720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031" name="Connettore 2 86030"/>
          <p:cNvCxnSpPr/>
          <p:nvPr/>
        </p:nvCxnSpPr>
        <p:spPr>
          <a:xfrm flipV="1">
            <a:off x="2041237" y="2470717"/>
            <a:ext cx="10483" cy="1008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Connettore 2 53"/>
          <p:cNvCxnSpPr/>
          <p:nvPr/>
        </p:nvCxnSpPr>
        <p:spPr>
          <a:xfrm flipV="1">
            <a:off x="3913445" y="2470717"/>
            <a:ext cx="10483" cy="1008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5" name="Connettore 2 54"/>
          <p:cNvCxnSpPr/>
          <p:nvPr/>
        </p:nvCxnSpPr>
        <p:spPr>
          <a:xfrm flipV="1">
            <a:off x="5785653" y="2470717"/>
            <a:ext cx="10483" cy="1008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Connettore 2 55"/>
          <p:cNvCxnSpPr/>
          <p:nvPr/>
        </p:nvCxnSpPr>
        <p:spPr>
          <a:xfrm flipV="1">
            <a:off x="6865773" y="2470717"/>
            <a:ext cx="10483" cy="1008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Ovale 16"/>
          <p:cNvSpPr/>
          <p:nvPr/>
        </p:nvSpPr>
        <p:spPr>
          <a:xfrm>
            <a:off x="2691285" y="2614733"/>
            <a:ext cx="1296144" cy="720080"/>
          </a:xfrm>
          <a:prstGeom prst="ellipse">
            <a:avLst/>
          </a:prstGeom>
          <a:solidFill>
            <a:srgbClr val="CCFFFF"/>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err="1" smtClean="0">
                <a:solidFill>
                  <a:sysClr val="windowText" lastClr="000000"/>
                </a:solidFill>
              </a:rPr>
              <a:t>Certif</a:t>
            </a:r>
            <a:r>
              <a:rPr lang="it-IT" sz="1400" dirty="0" smtClean="0">
                <a:solidFill>
                  <a:sysClr val="windowText" lastClr="000000"/>
                </a:solidFill>
              </a:rPr>
              <a:t>.</a:t>
            </a:r>
            <a:endParaRPr lang="it-IT" sz="1400" dirty="0">
              <a:solidFill>
                <a:sysClr val="windowText" lastClr="000000"/>
              </a:solidFill>
            </a:endParaRPr>
          </a:p>
        </p:txBody>
      </p:sp>
      <p:sp>
        <p:nvSpPr>
          <p:cNvPr id="18" name="Ovale 17"/>
          <p:cNvSpPr/>
          <p:nvPr/>
        </p:nvSpPr>
        <p:spPr>
          <a:xfrm>
            <a:off x="4626994" y="2614733"/>
            <a:ext cx="1296144" cy="720080"/>
          </a:xfrm>
          <a:prstGeom prst="ellipse">
            <a:avLst/>
          </a:prstGeom>
          <a:solidFill>
            <a:srgbClr val="CCFFFF"/>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err="1" smtClean="0">
                <a:solidFill>
                  <a:sysClr val="windowText" lastClr="000000"/>
                </a:solidFill>
              </a:rPr>
              <a:t>Certif</a:t>
            </a:r>
            <a:r>
              <a:rPr lang="it-IT" sz="1400" dirty="0" smtClean="0">
                <a:solidFill>
                  <a:sysClr val="windowText" lastClr="000000"/>
                </a:solidFill>
              </a:rPr>
              <a:t>.</a:t>
            </a:r>
            <a:endParaRPr lang="it-IT" sz="1400" dirty="0">
              <a:solidFill>
                <a:sysClr val="windowText" lastClr="000000"/>
              </a:solidFill>
            </a:endParaRPr>
          </a:p>
        </p:txBody>
      </p:sp>
      <p:sp>
        <p:nvSpPr>
          <p:cNvPr id="19" name="Ovale 18"/>
          <p:cNvSpPr/>
          <p:nvPr/>
        </p:nvSpPr>
        <p:spPr>
          <a:xfrm>
            <a:off x="6562703" y="2614733"/>
            <a:ext cx="1296144" cy="720080"/>
          </a:xfrm>
          <a:prstGeom prst="ellipse">
            <a:avLst/>
          </a:prstGeom>
          <a:solidFill>
            <a:srgbClr val="CCFFFF"/>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err="1" smtClean="0">
                <a:solidFill>
                  <a:sysClr val="windowText" lastClr="000000"/>
                </a:solidFill>
              </a:rPr>
              <a:t>Certif</a:t>
            </a:r>
            <a:r>
              <a:rPr lang="it-IT" sz="1400" dirty="0" smtClean="0">
                <a:solidFill>
                  <a:sysClr val="windowText" lastClr="000000"/>
                </a:solidFill>
              </a:rPr>
              <a:t>.</a:t>
            </a:r>
            <a:endParaRPr lang="it-IT" sz="1400" dirty="0">
              <a:solidFill>
                <a:sysClr val="windowText" lastClr="000000"/>
              </a:solidFill>
            </a:endParaRPr>
          </a:p>
        </p:txBody>
      </p:sp>
      <p:pic>
        <p:nvPicPr>
          <p:cNvPr id="36" name="Immagine 35" descr="ALTASCUOLA"/>
          <p:cNvPicPr/>
          <p:nvPr/>
        </p:nvPicPr>
        <p:blipFill>
          <a:blip r:embed="rId3" cstate="print"/>
          <a:srcRect/>
          <a:stretch>
            <a:fillRect/>
          </a:stretch>
        </p:blipFill>
        <p:spPr bwMode="auto">
          <a:xfrm>
            <a:off x="4021964" y="339945"/>
            <a:ext cx="1142597" cy="382773"/>
          </a:xfrm>
          <a:prstGeom prst="rect">
            <a:avLst/>
          </a:prstGeom>
          <a:noFill/>
          <a:ln w="9525">
            <a:noFill/>
            <a:miter lim="800000"/>
            <a:headEnd/>
            <a:tailEnd/>
          </a:ln>
        </p:spPr>
      </p:pic>
      <p:pic>
        <p:nvPicPr>
          <p:cNvPr id="37" name="Immagine 36" descr="confindustria"/>
          <p:cNvPicPr/>
          <p:nvPr/>
        </p:nvPicPr>
        <p:blipFill>
          <a:blip r:embed="rId4" cstate="print"/>
          <a:srcRect/>
          <a:stretch>
            <a:fillRect/>
          </a:stretch>
        </p:blipFill>
        <p:spPr bwMode="auto">
          <a:xfrm>
            <a:off x="6342717" y="332894"/>
            <a:ext cx="1397635" cy="396875"/>
          </a:xfrm>
          <a:prstGeom prst="rect">
            <a:avLst/>
          </a:prstGeom>
          <a:noFill/>
          <a:ln w="9525">
            <a:noFill/>
            <a:miter lim="800000"/>
            <a:headEnd/>
            <a:tailEnd/>
          </a:ln>
        </p:spPr>
      </p:pic>
      <p:pic>
        <p:nvPicPr>
          <p:cNvPr id="39" name="Immagine 38"/>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 name="Text Box 16"/>
          <p:cNvSpPr txBox="1">
            <a:spLocks noChangeArrowheads="1"/>
          </p:cNvSpPr>
          <p:nvPr/>
        </p:nvSpPr>
        <p:spPr bwMode="auto">
          <a:xfrm>
            <a:off x="6346034" y="6604843"/>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2332150605"/>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arrotondato 1"/>
          <p:cNvSpPr/>
          <p:nvPr/>
        </p:nvSpPr>
        <p:spPr>
          <a:xfrm>
            <a:off x="971599" y="3231230"/>
            <a:ext cx="7920881" cy="413794"/>
          </a:xfrm>
          <a:custGeom>
            <a:avLst>
              <a:gd name="f10" fmla="val 3600"/>
            </a:avLst>
            <a:gdLst>
              <a:gd name="f1" fmla="val 10800000"/>
              <a:gd name="f2" fmla="val 5400000"/>
              <a:gd name="f3" fmla="val 16200000"/>
              <a:gd name="f4" fmla="val w"/>
              <a:gd name="f5" fmla="val h"/>
              <a:gd name="f6" fmla="val ss"/>
              <a:gd name="f7" fmla="val 0"/>
              <a:gd name="f8" fmla="*/ 5419351 1 1725033"/>
              <a:gd name="f9" fmla="val 45"/>
              <a:gd name="f10" fmla="val 3600"/>
              <a:gd name="f11" fmla="abs f4"/>
              <a:gd name="f12" fmla="abs f5"/>
              <a:gd name="f13" fmla="abs f6"/>
              <a:gd name="f14" fmla="*/ f8 1 180"/>
              <a:gd name="f15" fmla="val f10"/>
              <a:gd name="f16" fmla="+- 0 0 f2"/>
              <a:gd name="f17" fmla="?: f11 f4 1"/>
              <a:gd name="f18" fmla="?: f12 f5 1"/>
              <a:gd name="f19" fmla="?: f13 f6 1"/>
              <a:gd name="f20" fmla="*/ f9 f14 1"/>
              <a:gd name="f21" fmla="+- f7 f15 0"/>
              <a:gd name="f22" fmla="*/ f17 1 21600"/>
              <a:gd name="f23" fmla="*/ f18 1 21600"/>
              <a:gd name="f24" fmla="*/ 21600 f17 1"/>
              <a:gd name="f25" fmla="*/ 21600 f18 1"/>
              <a:gd name="f26" fmla="+- 0 0 f20"/>
              <a:gd name="f27" fmla="+- f7 0 f21"/>
              <a:gd name="f28" fmla="+- f21 0 f7"/>
              <a:gd name="f29" fmla="min f23 f22"/>
              <a:gd name="f30" fmla="*/ f24 1 f19"/>
              <a:gd name="f31" fmla="*/ f25 1 f19"/>
              <a:gd name="f32" fmla="*/ f26 f1 1"/>
              <a:gd name="f33" fmla="abs f27"/>
              <a:gd name="f34" fmla="abs f28"/>
              <a:gd name="f35" fmla="?: f27 f16 f2"/>
              <a:gd name="f36" fmla="?: f27 f2 f16"/>
              <a:gd name="f37" fmla="?: f27 f3 f2"/>
              <a:gd name="f38" fmla="?: f27 f2 f3"/>
              <a:gd name="f39" fmla="?: f28 f16 f2"/>
              <a:gd name="f40" fmla="?: f28 f2 f16"/>
              <a:gd name="f41" fmla="?: f27 0 f1"/>
              <a:gd name="f42" fmla="?: f27 f1 0"/>
              <a:gd name="f43" fmla="val f30"/>
              <a:gd name="f44" fmla="val f31"/>
              <a:gd name="f45" fmla="*/ f32 1 f8"/>
              <a:gd name="f46" fmla="?: f27 f38 f37"/>
              <a:gd name="f47" fmla="?: f27 f37 f38"/>
              <a:gd name="f48" fmla="?: f28 f36 f35"/>
              <a:gd name="f49" fmla="*/ f21 f29 1"/>
              <a:gd name="f50" fmla="*/ f7 f29 1"/>
              <a:gd name="f51" fmla="*/ f33 f29 1"/>
              <a:gd name="f52" fmla="*/ f34 f29 1"/>
              <a:gd name="f53" fmla="+- f44 0 f15"/>
              <a:gd name="f54" fmla="+- f43 0 f15"/>
              <a:gd name="f55" fmla="+- f45 0 f2"/>
              <a:gd name="f56" fmla="?: f28 f47 f46"/>
              <a:gd name="f57" fmla="*/ f44 f29 1"/>
              <a:gd name="f58" fmla="*/ f43 f29 1"/>
              <a:gd name="f59" fmla="+- f55 f2 0"/>
              <a:gd name="f60" fmla="+- f44 0 f53"/>
              <a:gd name="f61" fmla="+- f43 0 f54"/>
              <a:gd name="f62" fmla="+- f53 0 f44"/>
              <a:gd name="f63" fmla="+- f54 0 f43"/>
              <a:gd name="f64" fmla="*/ f53 f29 1"/>
              <a:gd name="f65" fmla="*/ f54 f29 1"/>
              <a:gd name="f66" fmla="*/ f59 f8 1"/>
              <a:gd name="f67" fmla="abs f60"/>
              <a:gd name="f68" fmla="?: f60 0 f1"/>
              <a:gd name="f69" fmla="?: f60 f1 0"/>
              <a:gd name="f70" fmla="?: f60 f39 f40"/>
              <a:gd name="f71" fmla="abs f61"/>
              <a:gd name="f72" fmla="abs f62"/>
              <a:gd name="f73" fmla="?: f61 f16 f2"/>
              <a:gd name="f74" fmla="?: f61 f2 f16"/>
              <a:gd name="f75" fmla="?: f61 f3 f2"/>
              <a:gd name="f76" fmla="?: f61 f2 f3"/>
              <a:gd name="f77" fmla="abs f63"/>
              <a:gd name="f78" fmla="?: f63 f16 f2"/>
              <a:gd name="f79" fmla="?: f63 f2 f16"/>
              <a:gd name="f80" fmla="?: f63 f42 f41"/>
              <a:gd name="f81" fmla="?: f63 f41 f42"/>
              <a:gd name="f82" fmla="*/ f66 1 f1"/>
              <a:gd name="f83" fmla="?: f28 f69 f68"/>
              <a:gd name="f84" fmla="?: f28 f68 f69"/>
              <a:gd name="f85" fmla="?: f61 f76 f75"/>
              <a:gd name="f86" fmla="?: f61 f75 f76"/>
              <a:gd name="f87" fmla="?: f62 f74 f73"/>
              <a:gd name="f88" fmla="?: f27 f80 f81"/>
              <a:gd name="f89" fmla="?: f27 f78 f79"/>
              <a:gd name="f90" fmla="*/ f67 f29 1"/>
              <a:gd name="f91" fmla="*/ f71 f29 1"/>
              <a:gd name="f92" fmla="*/ f72 f29 1"/>
              <a:gd name="f93" fmla="*/ f77 f29 1"/>
              <a:gd name="f94" fmla="+- 0 0 f82"/>
              <a:gd name="f95" fmla="?: f60 f83 f84"/>
              <a:gd name="f96" fmla="?: f62 f86 f85"/>
              <a:gd name="f97" fmla="+- 0 0 f94"/>
              <a:gd name="f98" fmla="*/ f97 f1 1"/>
              <a:gd name="f99" fmla="*/ f98 1 f8"/>
              <a:gd name="f100" fmla="+- f99 0 f2"/>
              <a:gd name="f101" fmla="cos 1 f100"/>
              <a:gd name="f102" fmla="+- 0 0 f101"/>
              <a:gd name="f103" fmla="+- 0 0 f102"/>
              <a:gd name="f104" fmla="val f103"/>
              <a:gd name="f105" fmla="+- 0 0 f104"/>
              <a:gd name="f106" fmla="*/ f15 f105 1"/>
              <a:gd name="f107" fmla="*/ f106 3163 1"/>
              <a:gd name="f108" fmla="*/ f107 1 7636"/>
              <a:gd name="f109" fmla="+- f7 f108 0"/>
              <a:gd name="f110" fmla="+- f43 0 f108"/>
              <a:gd name="f111" fmla="+- f44 0 f108"/>
              <a:gd name="f112" fmla="*/ f109 f29 1"/>
              <a:gd name="f113" fmla="*/ f110 f29 1"/>
              <a:gd name="f114" fmla="*/ f111 f29 1"/>
            </a:gdLst>
            <a:ahLst/>
            <a:cxnLst>
              <a:cxn ang="3cd4">
                <a:pos x="hc" y="t"/>
              </a:cxn>
              <a:cxn ang="0">
                <a:pos x="r" y="vc"/>
              </a:cxn>
              <a:cxn ang="cd4">
                <a:pos x="hc" y="b"/>
              </a:cxn>
              <a:cxn ang="cd2">
                <a:pos x="l" y="vc"/>
              </a:cxn>
            </a:cxnLst>
            <a:rect l="f112" t="f112" r="f113" b="f114"/>
            <a:pathLst>
              <a:path>
                <a:moveTo>
                  <a:pt x="f49" y="f50"/>
                </a:moveTo>
                <a:arcTo wR="f51" hR="f52" stAng="f56" swAng="f48"/>
                <a:lnTo>
                  <a:pt x="f50" y="f64"/>
                </a:lnTo>
                <a:arcTo wR="f52" hR="f90" stAng="f95" swAng="f70"/>
                <a:lnTo>
                  <a:pt x="f65" y="f57"/>
                </a:lnTo>
                <a:arcTo wR="f91" hR="f92" stAng="f96" swAng="f87"/>
                <a:lnTo>
                  <a:pt x="f58" y="f49"/>
                </a:lnTo>
                <a:arcTo wR="f93" hR="f51" stAng="f88" swAng="f89"/>
                <a:close/>
              </a:path>
            </a:pathLst>
          </a:custGeom>
          <a:solidFill>
            <a:srgbClr val="FFCCCC"/>
          </a:solidFill>
          <a:ln w="9528" cap="flat">
            <a:solidFill>
              <a:srgbClr val="000000"/>
            </a:solidFill>
            <a:prstDash val="solid"/>
            <a:round/>
          </a:ln>
          <a:effectLst>
            <a:outerShdw dist="22997" dir="5400000" algn="tl">
              <a:srgbClr val="000000">
                <a:alpha val="35000"/>
              </a:srgbClr>
            </a:outerShdw>
          </a:effectLst>
        </p:spPr>
        <p:txBody>
          <a:bodyPr vert="horz" wrap="square" lIns="80522" tIns="40261" rIns="80522" bIns="40261" anchor="t" anchorCtr="0" compatLnSpc="1">
            <a:noAutofit/>
          </a:bodyPr>
          <a:lstStyle/>
          <a:p>
            <a:pPr defTabSz="395621" fontAlgn="auto" hangingPunct="0">
              <a:lnSpc>
                <a:spcPct val="93000"/>
              </a:lnSpc>
              <a:spcBef>
                <a:spcPts val="0"/>
              </a:spcBef>
              <a:spcAft>
                <a:spcPts val="0"/>
              </a:spcAft>
              <a:defRPr sz="1800" b="0" i="0" u="none" strike="noStrike" kern="0" cap="none" spc="0" baseline="0">
                <a:solidFill>
                  <a:srgbClr val="000000"/>
                </a:solidFill>
                <a:uFillTx/>
              </a:defRPr>
            </a:pPr>
            <a:endParaRPr lang="it-IT" sz="1585">
              <a:solidFill>
                <a:srgbClr val="000000"/>
              </a:solidFill>
              <a:latin typeface="Arial" pitchFamily="34"/>
              <a:ea typeface="Arial Unicode MS" pitchFamily="34"/>
              <a:cs typeface="Arial Unicode MS" pitchFamily="34"/>
            </a:endParaRPr>
          </a:p>
        </p:txBody>
      </p:sp>
      <p:sp>
        <p:nvSpPr>
          <p:cNvPr id="3" name="Titolo 1"/>
          <p:cNvSpPr txBox="1">
            <a:spLocks noGrp="1"/>
          </p:cNvSpPr>
          <p:nvPr>
            <p:ph type="title"/>
          </p:nvPr>
        </p:nvSpPr>
        <p:spPr>
          <a:xfrm>
            <a:off x="971600" y="720078"/>
            <a:ext cx="7891462" cy="1143000"/>
          </a:xfrm>
        </p:spPr>
        <p:txBody>
          <a:bodyPr/>
          <a:lstStyle/>
          <a:p>
            <a:pPr lvl="0"/>
            <a:r>
              <a:rPr lang="it-IT" sz="3200" dirty="0"/>
              <a:t>Agenda</a:t>
            </a:r>
          </a:p>
        </p:txBody>
      </p:sp>
      <p:sp>
        <p:nvSpPr>
          <p:cNvPr id="4" name="Segnaposto contenuto 2"/>
          <p:cNvSpPr txBox="1">
            <a:spLocks noGrp="1"/>
          </p:cNvSpPr>
          <p:nvPr>
            <p:ph idx="1"/>
          </p:nvPr>
        </p:nvSpPr>
        <p:spPr>
          <a:xfrm>
            <a:off x="1156741" y="2132856"/>
            <a:ext cx="7591724" cy="2808312"/>
          </a:xfrm>
        </p:spPr>
        <p:txBody>
          <a:bodyPr/>
          <a:lstStyle/>
          <a:p>
            <a:pPr lvl="0" algn="just">
              <a:buClr>
                <a:srgbClr val="000000"/>
              </a:buClr>
              <a:buSzPct val="100000"/>
              <a:buFont typeface="Wingdings" pitchFamily="2"/>
              <a:buChar char="Ø"/>
            </a:pPr>
            <a:r>
              <a:rPr lang="it-IT" sz="2000" i="1" dirty="0" smtClean="0"/>
              <a:t>Un Case </a:t>
            </a:r>
            <a:r>
              <a:rPr lang="it-IT" sz="2000" i="1" dirty="0" err="1" smtClean="0"/>
              <a:t>Study</a:t>
            </a:r>
            <a:r>
              <a:rPr lang="it-IT" sz="2000" i="1" dirty="0" smtClean="0"/>
              <a:t> di riferimento</a:t>
            </a:r>
          </a:p>
          <a:p>
            <a:pPr lvl="0">
              <a:buClr>
                <a:srgbClr val="000000"/>
              </a:buClr>
              <a:buSzPct val="100000"/>
              <a:buFont typeface="Wingdings" pitchFamily="2"/>
              <a:buChar char="Ø"/>
            </a:pPr>
            <a:r>
              <a:rPr lang="it-IT" sz="2000" i="1" dirty="0" smtClean="0"/>
              <a:t>Identificare il problema</a:t>
            </a:r>
          </a:p>
          <a:p>
            <a:pPr lvl="0">
              <a:buClr>
                <a:srgbClr val="000000"/>
              </a:buClr>
              <a:buSzPct val="100000"/>
              <a:buFont typeface="Wingdings" pitchFamily="2"/>
              <a:buChar char="Ø"/>
            </a:pPr>
            <a:r>
              <a:rPr lang="it-IT" sz="2000" i="1" dirty="0" smtClean="0"/>
              <a:t>Identificare la catena del valore</a:t>
            </a:r>
          </a:p>
          <a:p>
            <a:pPr>
              <a:buClr>
                <a:srgbClr val="000000"/>
              </a:buClr>
              <a:buSzPct val="100000"/>
              <a:buFont typeface="Wingdings" pitchFamily="2"/>
              <a:buChar char="Ø"/>
            </a:pPr>
            <a:r>
              <a:rPr lang="it-IT" sz="2000" b="1" i="1" dirty="0"/>
              <a:t>Identificare </a:t>
            </a:r>
            <a:r>
              <a:rPr lang="it-IT" sz="2000" b="1" i="1" dirty="0" smtClean="0"/>
              <a:t>lo stato dell’arte e il </a:t>
            </a:r>
            <a:r>
              <a:rPr lang="it-IT" sz="2000" b="1" i="1" dirty="0"/>
              <a:t>vantaggio competitivo</a:t>
            </a:r>
          </a:p>
          <a:p>
            <a:pPr lvl="0">
              <a:buClr>
                <a:srgbClr val="000000"/>
              </a:buClr>
              <a:buSzPct val="100000"/>
              <a:buFont typeface="Wingdings" pitchFamily="2"/>
              <a:buChar char="Ø"/>
            </a:pPr>
            <a:r>
              <a:rPr lang="it-IT" sz="2000" i="1" dirty="0" smtClean="0"/>
              <a:t>Posizionare il progetto</a:t>
            </a:r>
          </a:p>
          <a:p>
            <a:pPr lvl="0">
              <a:buClr>
                <a:srgbClr val="000000"/>
              </a:buClr>
              <a:buSzPct val="100000"/>
              <a:buFont typeface="Wingdings" pitchFamily="2"/>
              <a:buChar char="Ø"/>
            </a:pPr>
            <a:r>
              <a:rPr lang="it-IT" sz="2000" i="1" dirty="0" smtClean="0"/>
              <a:t>Esplicitare gli obiettivi attesi</a:t>
            </a:r>
          </a:p>
          <a:p>
            <a:pPr lvl="0">
              <a:buClr>
                <a:srgbClr val="000000"/>
              </a:buClr>
              <a:buSzPct val="100000"/>
              <a:buFont typeface="Wingdings" pitchFamily="2"/>
              <a:buChar char="Ø"/>
            </a:pPr>
            <a:endParaRPr lang="it-IT" sz="2000" i="1" dirty="0"/>
          </a:p>
        </p:txBody>
      </p:sp>
      <p:pic>
        <p:nvPicPr>
          <p:cNvPr id="9" name="Immagine 8" descr="ALTASCUOLA"/>
          <p:cNvPicPr/>
          <p:nvPr/>
        </p:nvPicPr>
        <p:blipFill>
          <a:blip r:embed="rId2" cstate="print"/>
          <a:srcRect/>
          <a:stretch>
            <a:fillRect/>
          </a:stretch>
        </p:blipFill>
        <p:spPr bwMode="auto">
          <a:xfrm>
            <a:off x="4021964" y="339945"/>
            <a:ext cx="1142597" cy="382773"/>
          </a:xfrm>
          <a:prstGeom prst="rect">
            <a:avLst/>
          </a:prstGeom>
          <a:noFill/>
          <a:ln w="9525">
            <a:noFill/>
            <a:miter lim="800000"/>
            <a:headEnd/>
            <a:tailEnd/>
          </a:ln>
        </p:spPr>
      </p:pic>
      <p:pic>
        <p:nvPicPr>
          <p:cNvPr id="10" name="Immagine 9" descr="confindustria"/>
          <p:cNvPicPr/>
          <p:nvPr/>
        </p:nvPicPr>
        <p:blipFill>
          <a:blip r:embed="rId3" cstate="print"/>
          <a:srcRect/>
          <a:stretch>
            <a:fillRect/>
          </a:stretch>
        </p:blipFill>
        <p:spPr bwMode="auto">
          <a:xfrm>
            <a:off x="6342717" y="332894"/>
            <a:ext cx="1397635" cy="396875"/>
          </a:xfrm>
          <a:prstGeom prst="rect">
            <a:avLst/>
          </a:prstGeom>
          <a:noFill/>
          <a:ln w="9525">
            <a:noFill/>
            <a:miter lim="800000"/>
            <a:headEnd/>
            <a:tailEnd/>
          </a:ln>
        </p:spPr>
      </p:pic>
      <p:pic>
        <p:nvPicPr>
          <p:cNvPr id="11" name="Immagine 10"/>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16788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681732" y="968932"/>
            <a:ext cx="7992888" cy="1019908"/>
          </a:xfrm>
          <a:noFill/>
          <a:ln w="9525">
            <a:noFill/>
            <a:miter lim="800000"/>
            <a:headEnd/>
            <a:tailEnd/>
          </a:ln>
          <a:extLst/>
        </p:spPr>
        <p:txBody>
          <a:bodyPr vert="horz" wrap="square" lIns="91440" tIns="45720" rIns="91440" bIns="45720" numCol="1" anchor="ctr" anchorCtr="0" compatLnSpc="1">
            <a:prstTxWarp prst="textNoShape">
              <a:avLst/>
            </a:prstTxWarp>
          </a:bodyPr>
          <a:lstStyle/>
          <a:p>
            <a:r>
              <a:rPr lang="it-IT" sz="2800" dirty="0" smtClean="0"/>
              <a:t>Bisogna informarsi bene sullo stato dell’arte e sull’innovatività della soluzione proposta…</a:t>
            </a:r>
            <a:endParaRPr lang="it-IT" sz="2800" dirty="0"/>
          </a:p>
        </p:txBody>
      </p:sp>
      <p:sp>
        <p:nvSpPr>
          <p:cNvPr id="2" name="Segnaposto testo 1"/>
          <p:cNvSpPr>
            <a:spLocks noGrp="1"/>
          </p:cNvSpPr>
          <p:nvPr>
            <p:ph type="body" sz="half" idx="1"/>
          </p:nvPr>
        </p:nvSpPr>
        <p:spPr>
          <a:xfrm>
            <a:off x="755576" y="2024644"/>
            <a:ext cx="7845200" cy="2040632"/>
          </a:xfrm>
        </p:spPr>
        <p:txBody>
          <a:bodyPr>
            <a:normAutofit lnSpcReduction="10000"/>
          </a:bodyPr>
          <a:lstStyle/>
          <a:p>
            <a:r>
              <a:rPr lang="it-IT" sz="2400" dirty="0" smtClean="0"/>
              <a:t>Quanto è innovativo il progetto?</a:t>
            </a:r>
          </a:p>
          <a:p>
            <a:r>
              <a:rPr lang="it-IT" sz="2400" dirty="0" smtClean="0"/>
              <a:t>Che cosa è davvero innovativo?</a:t>
            </a:r>
          </a:p>
          <a:p>
            <a:r>
              <a:rPr lang="it-IT" sz="2400" dirty="0" smtClean="0"/>
              <a:t>Quali organizzazioni hanno soluzioni su questi temi?</a:t>
            </a:r>
          </a:p>
          <a:p>
            <a:r>
              <a:rPr lang="it-IT" sz="2400" dirty="0" smtClean="0"/>
              <a:t>La CE ha mai lavorato su questi temi?</a:t>
            </a:r>
          </a:p>
          <a:p>
            <a:r>
              <a:rPr lang="it-IT" sz="2400" dirty="0" smtClean="0"/>
              <a:t>Con che tipo di approccio?</a:t>
            </a:r>
          </a:p>
          <a:p>
            <a:endParaRPr lang="it-IT" sz="2400" dirty="0" smtClean="0"/>
          </a:p>
        </p:txBody>
      </p:sp>
      <p:sp>
        <p:nvSpPr>
          <p:cNvPr id="3" name="Ovale 2"/>
          <p:cNvSpPr/>
          <p:nvPr/>
        </p:nvSpPr>
        <p:spPr>
          <a:xfrm>
            <a:off x="1255960" y="4472916"/>
            <a:ext cx="7128792" cy="1548372"/>
          </a:xfrm>
          <a:prstGeom prst="ellipse">
            <a:avLst/>
          </a:prstGeom>
          <a:solidFill>
            <a:srgbClr val="CC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800" dirty="0" smtClean="0">
                <a:solidFill>
                  <a:schemeClr val="tx1"/>
                </a:solidFill>
              </a:rPr>
              <a:t>Valutate con cura l’innovatività del progetto</a:t>
            </a:r>
            <a:endParaRPr lang="it-IT" sz="2800" dirty="0">
              <a:solidFill>
                <a:schemeClr val="tx1"/>
              </a:solidFill>
            </a:endParaRPr>
          </a:p>
        </p:txBody>
      </p:sp>
      <p:pic>
        <p:nvPicPr>
          <p:cNvPr id="9" name="Immagine 8" descr="ALTASCUOLA"/>
          <p:cNvPicPr/>
          <p:nvPr/>
        </p:nvPicPr>
        <p:blipFill>
          <a:blip r:embed="rId3" cstate="print"/>
          <a:srcRect/>
          <a:stretch>
            <a:fillRect/>
          </a:stretch>
        </p:blipFill>
        <p:spPr bwMode="auto">
          <a:xfrm>
            <a:off x="4021964" y="339945"/>
            <a:ext cx="1142597" cy="382773"/>
          </a:xfrm>
          <a:prstGeom prst="rect">
            <a:avLst/>
          </a:prstGeom>
          <a:noFill/>
          <a:ln w="9525">
            <a:noFill/>
            <a:miter lim="800000"/>
            <a:headEnd/>
            <a:tailEnd/>
          </a:ln>
        </p:spPr>
      </p:pic>
      <p:pic>
        <p:nvPicPr>
          <p:cNvPr id="12" name="Immagine 11" descr="confindustria"/>
          <p:cNvPicPr/>
          <p:nvPr/>
        </p:nvPicPr>
        <p:blipFill>
          <a:blip r:embed="rId4" cstate="print"/>
          <a:srcRect/>
          <a:stretch>
            <a:fillRect/>
          </a:stretch>
        </p:blipFill>
        <p:spPr bwMode="auto">
          <a:xfrm>
            <a:off x="6342717" y="332894"/>
            <a:ext cx="1397635" cy="396875"/>
          </a:xfrm>
          <a:prstGeom prst="rect">
            <a:avLst/>
          </a:prstGeom>
          <a:noFill/>
          <a:ln w="9525">
            <a:noFill/>
            <a:miter lim="800000"/>
            <a:headEnd/>
            <a:tailEnd/>
          </a:ln>
        </p:spPr>
      </p:pic>
      <p:pic>
        <p:nvPicPr>
          <p:cNvPr id="13" name="Immagine 12"/>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3589542589"/>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179512" y="968932"/>
            <a:ext cx="8495108" cy="1019908"/>
          </a:xfrm>
          <a:noFill/>
          <a:ln w="9525">
            <a:noFill/>
            <a:miter lim="800000"/>
            <a:headEnd/>
            <a:tailEnd/>
          </a:ln>
          <a:extLst/>
        </p:spPr>
        <p:txBody>
          <a:bodyPr vert="horz" wrap="square" lIns="91440" tIns="45720" rIns="91440" bIns="45720" numCol="1" anchor="ctr" anchorCtr="0" compatLnSpc="1">
            <a:prstTxWarp prst="textNoShape">
              <a:avLst/>
            </a:prstTxWarp>
          </a:bodyPr>
          <a:lstStyle/>
          <a:p>
            <a:r>
              <a:rPr lang="it-IT" sz="2800" dirty="0" smtClean="0"/>
              <a:t>E’ molto importante bene come si posiziona il progetto rispetto al livello di innovazione</a:t>
            </a:r>
            <a:endParaRPr lang="it-IT" sz="2800" dirty="0"/>
          </a:p>
        </p:txBody>
      </p:sp>
      <p:graphicFrame>
        <p:nvGraphicFramePr>
          <p:cNvPr id="6" name="Tabella 5"/>
          <p:cNvGraphicFramePr>
            <a:graphicFrameLocks noGrp="1"/>
          </p:cNvGraphicFramePr>
          <p:nvPr>
            <p:extLst>
              <p:ext uri="{D42A27DB-BD31-4B8C-83A1-F6EECF244321}">
                <p14:modId xmlns:p14="http://schemas.microsoft.com/office/powerpoint/2010/main" val="976637152"/>
              </p:ext>
            </p:extLst>
          </p:nvPr>
        </p:nvGraphicFramePr>
        <p:xfrm>
          <a:off x="467544" y="2132856"/>
          <a:ext cx="8207076" cy="3809220"/>
        </p:xfrm>
        <a:graphic>
          <a:graphicData uri="http://schemas.openxmlformats.org/drawingml/2006/table">
            <a:tbl>
              <a:tblPr firstRow="1" bandRow="1">
                <a:tableStyleId>{2D5ABB26-0587-4C30-8999-92F81FD0307C}</a:tableStyleId>
              </a:tblPr>
              <a:tblGrid>
                <a:gridCol w="1622668"/>
                <a:gridCol w="6584408"/>
              </a:tblGrid>
              <a:tr h="380922">
                <a:tc gridSpan="2">
                  <a:txBody>
                    <a:bodyPr/>
                    <a:lstStyle/>
                    <a:p>
                      <a:pPr algn="ctr"/>
                      <a:r>
                        <a:rPr lang="it-IT" dirty="0" smtClean="0"/>
                        <a:t>Technology Readiness </a:t>
                      </a:r>
                      <a:r>
                        <a:rPr lang="it-IT" dirty="0" err="1" smtClean="0"/>
                        <a:t>Levels</a:t>
                      </a:r>
                      <a:endParaRPr lang="it-IT"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it-IT"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0922">
                <a:tc>
                  <a:txBody>
                    <a:bodyPr/>
                    <a:lstStyle/>
                    <a:p>
                      <a:pPr algn="ctr"/>
                      <a:r>
                        <a:rPr lang="it-IT" dirty="0" smtClean="0">
                          <a:latin typeface="Arial" panose="020B0604020202020204" pitchFamily="34" charset="0"/>
                          <a:cs typeface="Arial" panose="020B0604020202020204" pitchFamily="34" charset="0"/>
                        </a:rPr>
                        <a:t>TRL 1</a:t>
                      </a:r>
                      <a:endParaRPr lang="it-IT"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it-IT" dirty="0" err="1" smtClean="0"/>
                        <a:t>basic</a:t>
                      </a:r>
                      <a:r>
                        <a:rPr lang="it-IT" dirty="0" smtClean="0"/>
                        <a:t> </a:t>
                      </a:r>
                      <a:r>
                        <a:rPr lang="it-IT" dirty="0" err="1" smtClean="0"/>
                        <a:t>principles</a:t>
                      </a:r>
                      <a:r>
                        <a:rPr lang="it-IT" dirty="0" smtClean="0"/>
                        <a:t> </a:t>
                      </a:r>
                      <a:r>
                        <a:rPr lang="it-IT" dirty="0" err="1" smtClean="0"/>
                        <a:t>observed</a:t>
                      </a:r>
                      <a:r>
                        <a:rPr lang="it-IT" dirty="0" smtClean="0"/>
                        <a:t> </a:t>
                      </a:r>
                      <a:endParaRPr lang="it-IT"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0922">
                <a:tc>
                  <a:txBody>
                    <a:bodyPr/>
                    <a:lstStyle/>
                    <a:p>
                      <a:pPr algn="ctr"/>
                      <a:r>
                        <a:rPr lang="it-IT" dirty="0" smtClean="0">
                          <a:latin typeface="Arial" panose="020B0604020202020204" pitchFamily="34" charset="0"/>
                          <a:cs typeface="Arial" panose="020B0604020202020204" pitchFamily="34" charset="0"/>
                        </a:rPr>
                        <a:t>TRL 2</a:t>
                      </a:r>
                      <a:endParaRPr lang="it-IT"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it-IT" dirty="0" err="1" smtClean="0"/>
                        <a:t>technology</a:t>
                      </a:r>
                      <a:r>
                        <a:rPr lang="it-IT" dirty="0" smtClean="0"/>
                        <a:t> </a:t>
                      </a:r>
                      <a:r>
                        <a:rPr lang="it-IT" dirty="0" err="1" smtClean="0"/>
                        <a:t>concept</a:t>
                      </a:r>
                      <a:r>
                        <a:rPr lang="it-IT" dirty="0" smtClean="0"/>
                        <a:t> </a:t>
                      </a:r>
                      <a:r>
                        <a:rPr lang="it-IT" dirty="0" err="1" smtClean="0"/>
                        <a:t>formul</a:t>
                      </a:r>
                      <a:endParaRPr lang="it-IT"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0922">
                <a:tc>
                  <a:txBody>
                    <a:bodyPr/>
                    <a:lstStyle/>
                    <a:p>
                      <a:pPr algn="ctr"/>
                      <a:r>
                        <a:rPr lang="it-IT" dirty="0" smtClean="0">
                          <a:latin typeface="Arial" panose="020B0604020202020204" pitchFamily="34" charset="0"/>
                          <a:cs typeface="Arial" panose="020B0604020202020204" pitchFamily="34" charset="0"/>
                        </a:rPr>
                        <a:t>TRL 3</a:t>
                      </a:r>
                      <a:endParaRPr lang="it-IT"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it-IT" dirty="0" err="1" smtClean="0"/>
                        <a:t>experimental</a:t>
                      </a:r>
                      <a:r>
                        <a:rPr lang="it-IT" dirty="0" smtClean="0"/>
                        <a:t> </a:t>
                      </a:r>
                      <a:r>
                        <a:rPr lang="it-IT" dirty="0" err="1" smtClean="0"/>
                        <a:t>proof</a:t>
                      </a:r>
                      <a:r>
                        <a:rPr lang="it-IT" dirty="0" smtClean="0"/>
                        <a:t> of </a:t>
                      </a:r>
                      <a:r>
                        <a:rPr lang="it-IT" dirty="0" err="1" smtClean="0"/>
                        <a:t>concept</a:t>
                      </a:r>
                      <a:r>
                        <a:rPr lang="it-IT" dirty="0" smtClean="0"/>
                        <a:t> </a:t>
                      </a:r>
                      <a:endParaRPr lang="it-IT"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0922">
                <a:tc>
                  <a:txBody>
                    <a:bodyPr/>
                    <a:lstStyle/>
                    <a:p>
                      <a:pPr algn="ctr"/>
                      <a:r>
                        <a:rPr lang="it-IT" dirty="0" smtClean="0">
                          <a:latin typeface="Arial" panose="020B0604020202020204" pitchFamily="34" charset="0"/>
                          <a:cs typeface="Arial" panose="020B0604020202020204" pitchFamily="34" charset="0"/>
                        </a:rPr>
                        <a:t>TRL 4</a:t>
                      </a:r>
                      <a:endParaRPr lang="it-IT"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it-IT" dirty="0" err="1" smtClean="0"/>
                        <a:t>technology</a:t>
                      </a:r>
                      <a:r>
                        <a:rPr lang="it-IT" dirty="0" smtClean="0"/>
                        <a:t> </a:t>
                      </a:r>
                      <a:r>
                        <a:rPr lang="it-IT" dirty="0" err="1" smtClean="0"/>
                        <a:t>validated</a:t>
                      </a:r>
                      <a:r>
                        <a:rPr lang="it-IT" dirty="0" smtClean="0"/>
                        <a:t> in lab </a:t>
                      </a:r>
                      <a:endParaRPr lang="it-IT"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0922">
                <a:tc>
                  <a:txBody>
                    <a:bodyPr/>
                    <a:lstStyle/>
                    <a:p>
                      <a:pPr algn="ctr"/>
                      <a:r>
                        <a:rPr lang="it-IT" dirty="0" smtClean="0">
                          <a:latin typeface="Arial" panose="020B0604020202020204" pitchFamily="34" charset="0"/>
                          <a:cs typeface="Arial" panose="020B0604020202020204" pitchFamily="34" charset="0"/>
                        </a:rPr>
                        <a:t>TRL 5</a:t>
                      </a:r>
                      <a:endParaRPr lang="it-IT"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it-IT" dirty="0" err="1" smtClean="0"/>
                        <a:t>technology</a:t>
                      </a:r>
                      <a:r>
                        <a:rPr lang="it-IT" dirty="0" smtClean="0"/>
                        <a:t> </a:t>
                      </a:r>
                      <a:r>
                        <a:rPr lang="it-IT" dirty="0" err="1" smtClean="0"/>
                        <a:t>validated</a:t>
                      </a:r>
                      <a:r>
                        <a:rPr lang="it-IT" dirty="0" smtClean="0"/>
                        <a:t> in </a:t>
                      </a:r>
                      <a:r>
                        <a:rPr lang="it-IT" dirty="0" err="1" smtClean="0"/>
                        <a:t>relevant</a:t>
                      </a:r>
                      <a:r>
                        <a:rPr lang="it-IT" dirty="0" smtClean="0"/>
                        <a:t> </a:t>
                      </a:r>
                      <a:r>
                        <a:rPr lang="it-IT" dirty="0" err="1" smtClean="0"/>
                        <a:t>environment</a:t>
                      </a:r>
                      <a:r>
                        <a:rPr lang="it-IT" dirty="0" smtClean="0"/>
                        <a:t> </a:t>
                      </a:r>
                      <a:endParaRPr lang="it-IT"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0922">
                <a:tc>
                  <a:txBody>
                    <a:bodyPr/>
                    <a:lstStyle/>
                    <a:p>
                      <a:pPr algn="ctr"/>
                      <a:r>
                        <a:rPr lang="it-IT" dirty="0" smtClean="0">
                          <a:latin typeface="Arial" panose="020B0604020202020204" pitchFamily="34" charset="0"/>
                          <a:cs typeface="Arial" panose="020B0604020202020204" pitchFamily="34" charset="0"/>
                        </a:rPr>
                        <a:t>TRL 6</a:t>
                      </a:r>
                      <a:endParaRPr lang="it-IT"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it-IT" dirty="0" err="1" smtClean="0"/>
                        <a:t>technology</a:t>
                      </a:r>
                      <a:r>
                        <a:rPr lang="it-IT" dirty="0" smtClean="0"/>
                        <a:t> </a:t>
                      </a:r>
                      <a:r>
                        <a:rPr lang="it-IT" dirty="0" err="1" smtClean="0"/>
                        <a:t>demonstrated</a:t>
                      </a:r>
                      <a:r>
                        <a:rPr lang="it-IT" dirty="0" smtClean="0"/>
                        <a:t> in </a:t>
                      </a:r>
                      <a:r>
                        <a:rPr lang="it-IT" dirty="0" err="1" smtClean="0"/>
                        <a:t>relevant</a:t>
                      </a:r>
                      <a:r>
                        <a:rPr lang="it-IT" dirty="0" smtClean="0"/>
                        <a:t> </a:t>
                      </a:r>
                      <a:r>
                        <a:rPr lang="it-IT" dirty="0" err="1" smtClean="0"/>
                        <a:t>environment</a:t>
                      </a:r>
                      <a:r>
                        <a:rPr lang="it-IT" dirty="0" smtClean="0"/>
                        <a:t> </a:t>
                      </a:r>
                      <a:endParaRPr lang="it-IT"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0922">
                <a:tc>
                  <a:txBody>
                    <a:bodyPr/>
                    <a:lstStyle/>
                    <a:p>
                      <a:pPr algn="ctr"/>
                      <a:r>
                        <a:rPr lang="it-IT" dirty="0" smtClean="0">
                          <a:latin typeface="Arial" panose="020B0604020202020204" pitchFamily="34" charset="0"/>
                          <a:cs typeface="Arial" panose="020B0604020202020204" pitchFamily="34" charset="0"/>
                        </a:rPr>
                        <a:t>TRL 7</a:t>
                      </a:r>
                      <a:endParaRPr lang="it-IT"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it-IT" dirty="0" err="1" smtClean="0"/>
                        <a:t>system</a:t>
                      </a:r>
                      <a:r>
                        <a:rPr lang="it-IT" dirty="0" smtClean="0"/>
                        <a:t> </a:t>
                      </a:r>
                      <a:r>
                        <a:rPr lang="it-IT" dirty="0" err="1" smtClean="0"/>
                        <a:t>prototype</a:t>
                      </a:r>
                      <a:r>
                        <a:rPr lang="it-IT" dirty="0" smtClean="0"/>
                        <a:t> </a:t>
                      </a:r>
                      <a:r>
                        <a:rPr lang="it-IT" dirty="0" err="1" smtClean="0"/>
                        <a:t>demonstration</a:t>
                      </a:r>
                      <a:r>
                        <a:rPr lang="it-IT" dirty="0" smtClean="0"/>
                        <a:t> in </a:t>
                      </a:r>
                      <a:r>
                        <a:rPr lang="it-IT" dirty="0" err="1" smtClean="0"/>
                        <a:t>operational</a:t>
                      </a:r>
                      <a:r>
                        <a:rPr lang="it-IT" dirty="0" smtClean="0"/>
                        <a:t> </a:t>
                      </a:r>
                      <a:r>
                        <a:rPr lang="it-IT" dirty="0" err="1" smtClean="0"/>
                        <a:t>environment</a:t>
                      </a:r>
                      <a:r>
                        <a:rPr lang="it-IT" dirty="0" smtClean="0"/>
                        <a:t> </a:t>
                      </a:r>
                      <a:endParaRPr lang="it-IT"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0922">
                <a:tc>
                  <a:txBody>
                    <a:bodyPr/>
                    <a:lstStyle/>
                    <a:p>
                      <a:pPr algn="ctr"/>
                      <a:r>
                        <a:rPr lang="it-IT" dirty="0" smtClean="0">
                          <a:latin typeface="Arial" panose="020B0604020202020204" pitchFamily="34" charset="0"/>
                          <a:cs typeface="Arial" panose="020B0604020202020204" pitchFamily="34" charset="0"/>
                        </a:rPr>
                        <a:t>TRL 8</a:t>
                      </a:r>
                      <a:endParaRPr lang="it-IT"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it-IT" dirty="0" err="1" smtClean="0"/>
                        <a:t>system</a:t>
                      </a:r>
                      <a:r>
                        <a:rPr lang="it-IT" dirty="0" smtClean="0"/>
                        <a:t> complete and </a:t>
                      </a:r>
                      <a:r>
                        <a:rPr lang="it-IT" dirty="0" err="1" smtClean="0"/>
                        <a:t>qualified</a:t>
                      </a:r>
                      <a:endParaRPr lang="it-IT"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0922">
                <a:tc>
                  <a:txBody>
                    <a:bodyPr/>
                    <a:lstStyle/>
                    <a:p>
                      <a:pPr algn="ctr"/>
                      <a:r>
                        <a:rPr lang="it-IT" dirty="0" smtClean="0">
                          <a:latin typeface="Arial" panose="020B0604020202020204" pitchFamily="34" charset="0"/>
                          <a:cs typeface="Arial" panose="020B0604020202020204" pitchFamily="34" charset="0"/>
                        </a:rPr>
                        <a:t>TRL 9</a:t>
                      </a:r>
                      <a:endParaRPr lang="it-IT"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it-IT" dirty="0" err="1" smtClean="0"/>
                        <a:t>actual</a:t>
                      </a:r>
                      <a:r>
                        <a:rPr lang="it-IT" dirty="0" smtClean="0"/>
                        <a:t> </a:t>
                      </a:r>
                      <a:r>
                        <a:rPr lang="it-IT" dirty="0" err="1" smtClean="0"/>
                        <a:t>system</a:t>
                      </a:r>
                      <a:r>
                        <a:rPr lang="it-IT" dirty="0" smtClean="0"/>
                        <a:t> </a:t>
                      </a:r>
                      <a:r>
                        <a:rPr lang="it-IT" dirty="0" err="1" smtClean="0"/>
                        <a:t>proven</a:t>
                      </a:r>
                      <a:r>
                        <a:rPr lang="it-IT" dirty="0" smtClean="0"/>
                        <a:t> in </a:t>
                      </a:r>
                      <a:r>
                        <a:rPr lang="it-IT" dirty="0" err="1" smtClean="0"/>
                        <a:t>operational</a:t>
                      </a:r>
                      <a:r>
                        <a:rPr lang="it-IT" dirty="0" smtClean="0"/>
                        <a:t> </a:t>
                      </a:r>
                      <a:r>
                        <a:rPr lang="it-IT" dirty="0" err="1" smtClean="0"/>
                        <a:t>environment</a:t>
                      </a:r>
                      <a:r>
                        <a:rPr lang="it-IT" dirty="0" smtClean="0"/>
                        <a:t> </a:t>
                      </a:r>
                      <a:endParaRPr lang="it-IT"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8" name="Immagine 7" descr="ALTASCUOLA"/>
          <p:cNvPicPr/>
          <p:nvPr/>
        </p:nvPicPr>
        <p:blipFill>
          <a:blip r:embed="rId3" cstate="print"/>
          <a:srcRect/>
          <a:stretch>
            <a:fillRect/>
          </a:stretch>
        </p:blipFill>
        <p:spPr bwMode="auto">
          <a:xfrm>
            <a:off x="4021964" y="339945"/>
            <a:ext cx="1142597" cy="382773"/>
          </a:xfrm>
          <a:prstGeom prst="rect">
            <a:avLst/>
          </a:prstGeom>
          <a:noFill/>
          <a:ln w="9525">
            <a:noFill/>
            <a:miter lim="800000"/>
            <a:headEnd/>
            <a:tailEnd/>
          </a:ln>
        </p:spPr>
      </p:pic>
      <p:pic>
        <p:nvPicPr>
          <p:cNvPr id="9" name="Immagine 8" descr="confindustria"/>
          <p:cNvPicPr/>
          <p:nvPr/>
        </p:nvPicPr>
        <p:blipFill>
          <a:blip r:embed="rId4" cstate="print"/>
          <a:srcRect/>
          <a:stretch>
            <a:fillRect/>
          </a:stretch>
        </p:blipFill>
        <p:spPr bwMode="auto">
          <a:xfrm>
            <a:off x="6342717" y="332894"/>
            <a:ext cx="1397635" cy="396875"/>
          </a:xfrm>
          <a:prstGeom prst="rect">
            <a:avLst/>
          </a:prstGeom>
          <a:noFill/>
          <a:ln w="9525">
            <a:noFill/>
            <a:miter lim="800000"/>
            <a:headEnd/>
            <a:tailEnd/>
          </a:ln>
        </p:spPr>
      </p:pic>
      <p:pic>
        <p:nvPicPr>
          <p:cNvPr id="12" name="Immagine 11"/>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995481723"/>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971600" y="608892"/>
            <a:ext cx="8352928" cy="1019908"/>
          </a:xfrm>
          <a:noFill/>
          <a:ln w="9525">
            <a:noFill/>
            <a:miter lim="800000"/>
            <a:headEnd/>
            <a:tailEnd/>
          </a:ln>
          <a:extLst/>
        </p:spPr>
        <p:txBody>
          <a:bodyPr vert="horz" wrap="square" lIns="91440" tIns="45720" rIns="91440" bIns="45720" numCol="1" anchor="ctr" anchorCtr="0" compatLnSpc="1">
            <a:prstTxWarp prst="textNoShape">
              <a:avLst/>
            </a:prstTxWarp>
          </a:bodyPr>
          <a:lstStyle/>
          <a:p>
            <a:r>
              <a:rPr lang="it-IT" sz="2800" dirty="0" smtClean="0"/>
              <a:t>Ipotesi di Ricerca Stato dell’Arte nel caso </a:t>
            </a:r>
            <a:r>
              <a:rPr lang="it-IT" sz="2800" dirty="0" err="1"/>
              <a:t>I</a:t>
            </a:r>
            <a:r>
              <a:rPr lang="it-IT" sz="2800" dirty="0" err="1" smtClean="0"/>
              <a:t>solfix</a:t>
            </a:r>
            <a:endParaRPr lang="it-IT" sz="2800" dirty="0"/>
          </a:p>
        </p:txBody>
      </p:sp>
      <p:sp>
        <p:nvSpPr>
          <p:cNvPr id="8" name="Rettangolo 7"/>
          <p:cNvSpPr/>
          <p:nvPr/>
        </p:nvSpPr>
        <p:spPr>
          <a:xfrm>
            <a:off x="179512" y="799788"/>
            <a:ext cx="648072" cy="39052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smtClean="0">
                <a:solidFill>
                  <a:schemeClr val="tx1"/>
                </a:solidFill>
              </a:rPr>
              <a:t>Case </a:t>
            </a:r>
            <a:r>
              <a:rPr lang="it-IT" sz="1400" dirty="0" err="1" smtClean="0">
                <a:solidFill>
                  <a:schemeClr val="tx1"/>
                </a:solidFill>
              </a:rPr>
              <a:t>Study</a:t>
            </a:r>
            <a:endParaRPr lang="it-IT" sz="1400" dirty="0">
              <a:solidFill>
                <a:schemeClr val="tx1"/>
              </a:solidFill>
            </a:endParaRPr>
          </a:p>
        </p:txBody>
      </p:sp>
      <p:sp>
        <p:nvSpPr>
          <p:cNvPr id="3" name="Rettangolo arrotondato 2"/>
          <p:cNvSpPr/>
          <p:nvPr/>
        </p:nvSpPr>
        <p:spPr>
          <a:xfrm>
            <a:off x="179513" y="1405136"/>
            <a:ext cx="8784976" cy="4469127"/>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2" name="CasellaDiTesto 1"/>
          <p:cNvSpPr txBox="1"/>
          <p:nvPr/>
        </p:nvSpPr>
        <p:spPr>
          <a:xfrm flipH="1">
            <a:off x="467544" y="1534613"/>
            <a:ext cx="8352928" cy="4339650"/>
          </a:xfrm>
          <a:prstGeom prst="rect">
            <a:avLst/>
          </a:prstGeom>
          <a:noFill/>
        </p:spPr>
        <p:txBody>
          <a:bodyPr wrap="square" rtlCol="0">
            <a:spAutoFit/>
          </a:bodyPr>
          <a:lstStyle/>
          <a:p>
            <a:r>
              <a:rPr lang="it-IT" sz="2400" b="1" dirty="0" smtClean="0"/>
              <a:t>Cordis.europa.eu</a:t>
            </a:r>
          </a:p>
          <a:p>
            <a:endParaRPr lang="it-IT" b="1" dirty="0" smtClean="0"/>
          </a:p>
          <a:p>
            <a:r>
              <a:rPr lang="it-IT" b="1" dirty="0" smtClean="0"/>
              <a:t>Parole d’ordine: </a:t>
            </a:r>
          </a:p>
          <a:p>
            <a:r>
              <a:rPr lang="it-IT" b="1" dirty="0"/>
              <a:t>	</a:t>
            </a:r>
            <a:r>
              <a:rPr lang="it-IT" b="1" dirty="0" err="1" smtClean="0"/>
              <a:t>Insulating</a:t>
            </a:r>
            <a:r>
              <a:rPr lang="it-IT" b="1" dirty="0" smtClean="0"/>
              <a:t> </a:t>
            </a:r>
            <a:r>
              <a:rPr lang="it-IT" b="1" dirty="0" err="1" smtClean="0"/>
              <a:t>Walls</a:t>
            </a:r>
            <a:r>
              <a:rPr lang="it-IT" b="1" dirty="0" smtClean="0"/>
              <a:t>: 7229 progetti</a:t>
            </a:r>
          </a:p>
          <a:p>
            <a:r>
              <a:rPr lang="it-IT" b="1" dirty="0"/>
              <a:t>	</a:t>
            </a:r>
            <a:r>
              <a:rPr lang="it-IT" b="1" dirty="0" smtClean="0"/>
              <a:t>Glass </a:t>
            </a:r>
            <a:r>
              <a:rPr lang="it-IT" b="1" dirty="0" err="1" smtClean="0"/>
              <a:t>Fibers</a:t>
            </a:r>
            <a:r>
              <a:rPr lang="it-IT" b="1" dirty="0" smtClean="0"/>
              <a:t>: 2997 progetti</a:t>
            </a:r>
          </a:p>
          <a:p>
            <a:endParaRPr lang="it-IT" b="1" dirty="0"/>
          </a:p>
          <a:p>
            <a:r>
              <a:rPr lang="it-IT" b="1" dirty="0" smtClean="0"/>
              <a:t>Risultato finale dell’analisi</a:t>
            </a:r>
          </a:p>
          <a:p>
            <a:pPr marL="742950" lvl="1" indent="-285750">
              <a:buFont typeface="Arial" pitchFamily="34" charset="0"/>
              <a:buChar char="•"/>
            </a:pPr>
            <a:r>
              <a:rPr lang="it-IT" b="1" dirty="0" smtClean="0"/>
              <a:t>Verifica sullo stato dell’arte</a:t>
            </a:r>
          </a:p>
          <a:p>
            <a:pPr marL="742950" lvl="1" indent="-285750">
              <a:buFont typeface="Arial" pitchFamily="34" charset="0"/>
              <a:buChar char="•"/>
            </a:pPr>
            <a:r>
              <a:rPr lang="it-IT" b="1" dirty="0" smtClean="0"/>
              <a:t>Identificazione della configurazione ottimale del progetto</a:t>
            </a:r>
          </a:p>
          <a:p>
            <a:pPr marL="742950" lvl="1" indent="-285750">
              <a:buFont typeface="Arial" pitchFamily="34" charset="0"/>
              <a:buChar char="•"/>
            </a:pPr>
            <a:r>
              <a:rPr lang="it-IT" b="1" dirty="0" smtClean="0"/>
              <a:t>Ridefinizione catena del valore e struttura partnership</a:t>
            </a:r>
          </a:p>
          <a:p>
            <a:pPr marL="742950" lvl="1" indent="-285750">
              <a:buFont typeface="Arial" pitchFamily="34" charset="0"/>
              <a:buChar char="•"/>
            </a:pPr>
            <a:r>
              <a:rPr lang="it-IT" b="1" dirty="0" smtClean="0"/>
              <a:t>Prime valutazioni identificazione </a:t>
            </a:r>
            <a:r>
              <a:rPr lang="it-IT" b="1" dirty="0" err="1" smtClean="0"/>
              <a:t>partners</a:t>
            </a:r>
            <a:endParaRPr lang="it-IT" b="1" dirty="0" smtClean="0"/>
          </a:p>
          <a:p>
            <a:pPr marL="742950" lvl="1" indent="-285750">
              <a:buFont typeface="Arial" pitchFamily="34" charset="0"/>
              <a:buChar char="•"/>
            </a:pPr>
            <a:endParaRPr lang="it-IT" b="1" dirty="0"/>
          </a:p>
          <a:p>
            <a:r>
              <a:rPr lang="it-IT" b="1" dirty="0" smtClean="0"/>
              <a:t>La verifica dello stato dell’arte è un lavoro complesso e richiede un approccio strutturato e time-</a:t>
            </a:r>
            <a:r>
              <a:rPr lang="it-IT" b="1" dirty="0" err="1" smtClean="0"/>
              <a:t>consuming</a:t>
            </a:r>
            <a:r>
              <a:rPr lang="it-IT" b="1" dirty="0" smtClean="0"/>
              <a:t>. Il nostro approccio è evidentemente uno </a:t>
            </a:r>
            <a:r>
              <a:rPr lang="it-IT" b="1" dirty="0" err="1" smtClean="0"/>
              <a:t>shortcut</a:t>
            </a:r>
            <a:r>
              <a:rPr lang="it-IT" b="1" dirty="0" smtClean="0"/>
              <a:t> </a:t>
            </a:r>
            <a:endParaRPr lang="it-IT" b="1" dirty="0"/>
          </a:p>
        </p:txBody>
      </p:sp>
      <p:pic>
        <p:nvPicPr>
          <p:cNvPr id="10" name="Immagine 9" descr="ALTASCUOLA"/>
          <p:cNvPicPr/>
          <p:nvPr/>
        </p:nvPicPr>
        <p:blipFill>
          <a:blip r:embed="rId3" cstate="print"/>
          <a:srcRect/>
          <a:stretch>
            <a:fillRect/>
          </a:stretch>
        </p:blipFill>
        <p:spPr bwMode="auto">
          <a:xfrm>
            <a:off x="4021964" y="339945"/>
            <a:ext cx="1142597" cy="382773"/>
          </a:xfrm>
          <a:prstGeom prst="rect">
            <a:avLst/>
          </a:prstGeom>
          <a:noFill/>
          <a:ln w="9525">
            <a:noFill/>
            <a:miter lim="800000"/>
            <a:headEnd/>
            <a:tailEnd/>
          </a:ln>
        </p:spPr>
      </p:pic>
      <p:pic>
        <p:nvPicPr>
          <p:cNvPr id="13" name="Immagine 12" descr="confindustria"/>
          <p:cNvPicPr/>
          <p:nvPr/>
        </p:nvPicPr>
        <p:blipFill>
          <a:blip r:embed="rId4" cstate="print"/>
          <a:srcRect/>
          <a:stretch>
            <a:fillRect/>
          </a:stretch>
        </p:blipFill>
        <p:spPr bwMode="auto">
          <a:xfrm>
            <a:off x="6342717" y="332894"/>
            <a:ext cx="1397635" cy="396875"/>
          </a:xfrm>
          <a:prstGeom prst="rect">
            <a:avLst/>
          </a:prstGeom>
          <a:noFill/>
          <a:ln w="9525">
            <a:noFill/>
            <a:miter lim="800000"/>
            <a:headEnd/>
            <a:tailEnd/>
          </a:ln>
        </p:spPr>
      </p:pic>
      <p:pic>
        <p:nvPicPr>
          <p:cNvPr id="14" name="Immagine 13"/>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3509796806"/>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arrotondato 1"/>
          <p:cNvSpPr/>
          <p:nvPr/>
        </p:nvSpPr>
        <p:spPr>
          <a:xfrm>
            <a:off x="971599" y="3645024"/>
            <a:ext cx="7920881" cy="341978"/>
          </a:xfrm>
          <a:custGeom>
            <a:avLst>
              <a:gd name="f10" fmla="val 3600"/>
            </a:avLst>
            <a:gdLst>
              <a:gd name="f1" fmla="val 10800000"/>
              <a:gd name="f2" fmla="val 5400000"/>
              <a:gd name="f3" fmla="val 16200000"/>
              <a:gd name="f4" fmla="val w"/>
              <a:gd name="f5" fmla="val h"/>
              <a:gd name="f6" fmla="val ss"/>
              <a:gd name="f7" fmla="val 0"/>
              <a:gd name="f8" fmla="*/ 5419351 1 1725033"/>
              <a:gd name="f9" fmla="val 45"/>
              <a:gd name="f10" fmla="val 3600"/>
              <a:gd name="f11" fmla="abs f4"/>
              <a:gd name="f12" fmla="abs f5"/>
              <a:gd name="f13" fmla="abs f6"/>
              <a:gd name="f14" fmla="*/ f8 1 180"/>
              <a:gd name="f15" fmla="val f10"/>
              <a:gd name="f16" fmla="+- 0 0 f2"/>
              <a:gd name="f17" fmla="?: f11 f4 1"/>
              <a:gd name="f18" fmla="?: f12 f5 1"/>
              <a:gd name="f19" fmla="?: f13 f6 1"/>
              <a:gd name="f20" fmla="*/ f9 f14 1"/>
              <a:gd name="f21" fmla="+- f7 f15 0"/>
              <a:gd name="f22" fmla="*/ f17 1 21600"/>
              <a:gd name="f23" fmla="*/ f18 1 21600"/>
              <a:gd name="f24" fmla="*/ 21600 f17 1"/>
              <a:gd name="f25" fmla="*/ 21600 f18 1"/>
              <a:gd name="f26" fmla="+- 0 0 f20"/>
              <a:gd name="f27" fmla="+- f7 0 f21"/>
              <a:gd name="f28" fmla="+- f21 0 f7"/>
              <a:gd name="f29" fmla="min f23 f22"/>
              <a:gd name="f30" fmla="*/ f24 1 f19"/>
              <a:gd name="f31" fmla="*/ f25 1 f19"/>
              <a:gd name="f32" fmla="*/ f26 f1 1"/>
              <a:gd name="f33" fmla="abs f27"/>
              <a:gd name="f34" fmla="abs f28"/>
              <a:gd name="f35" fmla="?: f27 f16 f2"/>
              <a:gd name="f36" fmla="?: f27 f2 f16"/>
              <a:gd name="f37" fmla="?: f27 f3 f2"/>
              <a:gd name="f38" fmla="?: f27 f2 f3"/>
              <a:gd name="f39" fmla="?: f28 f16 f2"/>
              <a:gd name="f40" fmla="?: f28 f2 f16"/>
              <a:gd name="f41" fmla="?: f27 0 f1"/>
              <a:gd name="f42" fmla="?: f27 f1 0"/>
              <a:gd name="f43" fmla="val f30"/>
              <a:gd name="f44" fmla="val f31"/>
              <a:gd name="f45" fmla="*/ f32 1 f8"/>
              <a:gd name="f46" fmla="?: f27 f38 f37"/>
              <a:gd name="f47" fmla="?: f27 f37 f38"/>
              <a:gd name="f48" fmla="?: f28 f36 f35"/>
              <a:gd name="f49" fmla="*/ f21 f29 1"/>
              <a:gd name="f50" fmla="*/ f7 f29 1"/>
              <a:gd name="f51" fmla="*/ f33 f29 1"/>
              <a:gd name="f52" fmla="*/ f34 f29 1"/>
              <a:gd name="f53" fmla="+- f44 0 f15"/>
              <a:gd name="f54" fmla="+- f43 0 f15"/>
              <a:gd name="f55" fmla="+- f45 0 f2"/>
              <a:gd name="f56" fmla="?: f28 f47 f46"/>
              <a:gd name="f57" fmla="*/ f44 f29 1"/>
              <a:gd name="f58" fmla="*/ f43 f29 1"/>
              <a:gd name="f59" fmla="+- f55 f2 0"/>
              <a:gd name="f60" fmla="+- f44 0 f53"/>
              <a:gd name="f61" fmla="+- f43 0 f54"/>
              <a:gd name="f62" fmla="+- f53 0 f44"/>
              <a:gd name="f63" fmla="+- f54 0 f43"/>
              <a:gd name="f64" fmla="*/ f53 f29 1"/>
              <a:gd name="f65" fmla="*/ f54 f29 1"/>
              <a:gd name="f66" fmla="*/ f59 f8 1"/>
              <a:gd name="f67" fmla="abs f60"/>
              <a:gd name="f68" fmla="?: f60 0 f1"/>
              <a:gd name="f69" fmla="?: f60 f1 0"/>
              <a:gd name="f70" fmla="?: f60 f39 f40"/>
              <a:gd name="f71" fmla="abs f61"/>
              <a:gd name="f72" fmla="abs f62"/>
              <a:gd name="f73" fmla="?: f61 f16 f2"/>
              <a:gd name="f74" fmla="?: f61 f2 f16"/>
              <a:gd name="f75" fmla="?: f61 f3 f2"/>
              <a:gd name="f76" fmla="?: f61 f2 f3"/>
              <a:gd name="f77" fmla="abs f63"/>
              <a:gd name="f78" fmla="?: f63 f16 f2"/>
              <a:gd name="f79" fmla="?: f63 f2 f16"/>
              <a:gd name="f80" fmla="?: f63 f42 f41"/>
              <a:gd name="f81" fmla="?: f63 f41 f42"/>
              <a:gd name="f82" fmla="*/ f66 1 f1"/>
              <a:gd name="f83" fmla="?: f28 f69 f68"/>
              <a:gd name="f84" fmla="?: f28 f68 f69"/>
              <a:gd name="f85" fmla="?: f61 f76 f75"/>
              <a:gd name="f86" fmla="?: f61 f75 f76"/>
              <a:gd name="f87" fmla="?: f62 f74 f73"/>
              <a:gd name="f88" fmla="?: f27 f80 f81"/>
              <a:gd name="f89" fmla="?: f27 f78 f79"/>
              <a:gd name="f90" fmla="*/ f67 f29 1"/>
              <a:gd name="f91" fmla="*/ f71 f29 1"/>
              <a:gd name="f92" fmla="*/ f72 f29 1"/>
              <a:gd name="f93" fmla="*/ f77 f29 1"/>
              <a:gd name="f94" fmla="+- 0 0 f82"/>
              <a:gd name="f95" fmla="?: f60 f83 f84"/>
              <a:gd name="f96" fmla="?: f62 f86 f85"/>
              <a:gd name="f97" fmla="+- 0 0 f94"/>
              <a:gd name="f98" fmla="*/ f97 f1 1"/>
              <a:gd name="f99" fmla="*/ f98 1 f8"/>
              <a:gd name="f100" fmla="+- f99 0 f2"/>
              <a:gd name="f101" fmla="cos 1 f100"/>
              <a:gd name="f102" fmla="+- 0 0 f101"/>
              <a:gd name="f103" fmla="+- 0 0 f102"/>
              <a:gd name="f104" fmla="val f103"/>
              <a:gd name="f105" fmla="+- 0 0 f104"/>
              <a:gd name="f106" fmla="*/ f15 f105 1"/>
              <a:gd name="f107" fmla="*/ f106 3163 1"/>
              <a:gd name="f108" fmla="*/ f107 1 7636"/>
              <a:gd name="f109" fmla="+- f7 f108 0"/>
              <a:gd name="f110" fmla="+- f43 0 f108"/>
              <a:gd name="f111" fmla="+- f44 0 f108"/>
              <a:gd name="f112" fmla="*/ f109 f29 1"/>
              <a:gd name="f113" fmla="*/ f110 f29 1"/>
              <a:gd name="f114" fmla="*/ f111 f29 1"/>
            </a:gdLst>
            <a:ahLst/>
            <a:cxnLst>
              <a:cxn ang="3cd4">
                <a:pos x="hc" y="t"/>
              </a:cxn>
              <a:cxn ang="0">
                <a:pos x="r" y="vc"/>
              </a:cxn>
              <a:cxn ang="cd4">
                <a:pos x="hc" y="b"/>
              </a:cxn>
              <a:cxn ang="cd2">
                <a:pos x="l" y="vc"/>
              </a:cxn>
            </a:cxnLst>
            <a:rect l="f112" t="f112" r="f113" b="f114"/>
            <a:pathLst>
              <a:path>
                <a:moveTo>
                  <a:pt x="f49" y="f50"/>
                </a:moveTo>
                <a:arcTo wR="f51" hR="f52" stAng="f56" swAng="f48"/>
                <a:lnTo>
                  <a:pt x="f50" y="f64"/>
                </a:lnTo>
                <a:arcTo wR="f52" hR="f90" stAng="f95" swAng="f70"/>
                <a:lnTo>
                  <a:pt x="f65" y="f57"/>
                </a:lnTo>
                <a:arcTo wR="f91" hR="f92" stAng="f96" swAng="f87"/>
                <a:lnTo>
                  <a:pt x="f58" y="f49"/>
                </a:lnTo>
                <a:arcTo wR="f93" hR="f51" stAng="f88" swAng="f89"/>
                <a:close/>
              </a:path>
            </a:pathLst>
          </a:custGeom>
          <a:solidFill>
            <a:srgbClr val="FFCCCC"/>
          </a:solidFill>
          <a:ln w="9528" cap="flat">
            <a:solidFill>
              <a:srgbClr val="000000"/>
            </a:solidFill>
            <a:prstDash val="solid"/>
            <a:round/>
          </a:ln>
          <a:effectLst>
            <a:outerShdw dist="22997" dir="5400000" algn="tl">
              <a:srgbClr val="000000">
                <a:alpha val="35000"/>
              </a:srgbClr>
            </a:outerShdw>
          </a:effectLst>
        </p:spPr>
        <p:txBody>
          <a:bodyPr vert="horz" wrap="square" lIns="80522" tIns="40261" rIns="80522" bIns="40261" anchor="t" anchorCtr="0" compatLnSpc="1">
            <a:noAutofit/>
          </a:bodyPr>
          <a:lstStyle/>
          <a:p>
            <a:pPr defTabSz="395621" fontAlgn="auto" hangingPunct="0">
              <a:lnSpc>
                <a:spcPct val="93000"/>
              </a:lnSpc>
              <a:spcBef>
                <a:spcPts val="0"/>
              </a:spcBef>
              <a:spcAft>
                <a:spcPts val="0"/>
              </a:spcAft>
              <a:defRPr sz="1800" b="0" i="0" u="none" strike="noStrike" kern="0" cap="none" spc="0" baseline="0">
                <a:solidFill>
                  <a:srgbClr val="000000"/>
                </a:solidFill>
                <a:uFillTx/>
              </a:defRPr>
            </a:pPr>
            <a:endParaRPr lang="it-IT" sz="1585">
              <a:solidFill>
                <a:srgbClr val="000000"/>
              </a:solidFill>
              <a:latin typeface="Arial" pitchFamily="34"/>
              <a:ea typeface="Arial Unicode MS" pitchFamily="34"/>
              <a:cs typeface="Arial Unicode MS" pitchFamily="34"/>
            </a:endParaRPr>
          </a:p>
        </p:txBody>
      </p:sp>
      <p:sp>
        <p:nvSpPr>
          <p:cNvPr id="3" name="Titolo 1"/>
          <p:cNvSpPr txBox="1">
            <a:spLocks noGrp="1"/>
          </p:cNvSpPr>
          <p:nvPr>
            <p:ph type="title"/>
          </p:nvPr>
        </p:nvSpPr>
        <p:spPr>
          <a:xfrm>
            <a:off x="971600" y="720078"/>
            <a:ext cx="7891462" cy="1143000"/>
          </a:xfrm>
        </p:spPr>
        <p:txBody>
          <a:bodyPr/>
          <a:lstStyle/>
          <a:p>
            <a:pPr lvl="0"/>
            <a:r>
              <a:rPr lang="it-IT" sz="3200" dirty="0"/>
              <a:t>Agenda</a:t>
            </a:r>
          </a:p>
        </p:txBody>
      </p:sp>
      <p:sp>
        <p:nvSpPr>
          <p:cNvPr id="4" name="Segnaposto contenuto 2"/>
          <p:cNvSpPr txBox="1">
            <a:spLocks noGrp="1"/>
          </p:cNvSpPr>
          <p:nvPr>
            <p:ph idx="1"/>
          </p:nvPr>
        </p:nvSpPr>
        <p:spPr>
          <a:xfrm>
            <a:off x="1156741" y="2132856"/>
            <a:ext cx="7591724" cy="2808312"/>
          </a:xfrm>
        </p:spPr>
        <p:txBody>
          <a:bodyPr/>
          <a:lstStyle/>
          <a:p>
            <a:pPr lvl="0" algn="just">
              <a:buClr>
                <a:srgbClr val="000000"/>
              </a:buClr>
              <a:buSzPct val="100000"/>
              <a:buFont typeface="Wingdings" pitchFamily="2"/>
              <a:buChar char="Ø"/>
            </a:pPr>
            <a:r>
              <a:rPr lang="it-IT" sz="2000" i="1" dirty="0" smtClean="0"/>
              <a:t>Un Case </a:t>
            </a:r>
            <a:r>
              <a:rPr lang="it-IT" sz="2000" i="1" dirty="0" err="1" smtClean="0"/>
              <a:t>Study</a:t>
            </a:r>
            <a:r>
              <a:rPr lang="it-IT" sz="2000" i="1" dirty="0" smtClean="0"/>
              <a:t> di riferimento</a:t>
            </a:r>
          </a:p>
          <a:p>
            <a:pPr lvl="0">
              <a:buClr>
                <a:srgbClr val="000000"/>
              </a:buClr>
              <a:buSzPct val="100000"/>
              <a:buFont typeface="Wingdings" pitchFamily="2"/>
              <a:buChar char="Ø"/>
            </a:pPr>
            <a:r>
              <a:rPr lang="it-IT" sz="2000" i="1" dirty="0" smtClean="0"/>
              <a:t>Identificare il problema</a:t>
            </a:r>
          </a:p>
          <a:p>
            <a:pPr lvl="0">
              <a:buClr>
                <a:srgbClr val="000000"/>
              </a:buClr>
              <a:buSzPct val="100000"/>
              <a:buFont typeface="Wingdings" pitchFamily="2"/>
              <a:buChar char="Ø"/>
            </a:pPr>
            <a:r>
              <a:rPr lang="it-IT" sz="2000" i="1" dirty="0" smtClean="0"/>
              <a:t>Identificare la catena del valore</a:t>
            </a:r>
          </a:p>
          <a:p>
            <a:pPr>
              <a:buClr>
                <a:srgbClr val="000000"/>
              </a:buClr>
              <a:buSzPct val="100000"/>
              <a:buFont typeface="Wingdings" pitchFamily="2"/>
              <a:buChar char="Ø"/>
            </a:pPr>
            <a:r>
              <a:rPr lang="it-IT" sz="2000" i="1" dirty="0"/>
              <a:t>Identificare </a:t>
            </a:r>
            <a:r>
              <a:rPr lang="it-IT" sz="2000" i="1" dirty="0" smtClean="0"/>
              <a:t>lo stato dell’arte e il </a:t>
            </a:r>
            <a:r>
              <a:rPr lang="it-IT" sz="2000" i="1" dirty="0"/>
              <a:t>vantaggio competitivo</a:t>
            </a:r>
          </a:p>
          <a:p>
            <a:pPr lvl="0">
              <a:buClr>
                <a:srgbClr val="000000"/>
              </a:buClr>
              <a:buSzPct val="100000"/>
              <a:buFont typeface="Wingdings" pitchFamily="2"/>
              <a:buChar char="Ø"/>
            </a:pPr>
            <a:r>
              <a:rPr lang="it-IT" sz="2000" b="1" i="1" dirty="0" smtClean="0"/>
              <a:t>Posizionare il progetto</a:t>
            </a:r>
          </a:p>
          <a:p>
            <a:pPr lvl="0">
              <a:buClr>
                <a:srgbClr val="000000"/>
              </a:buClr>
              <a:buSzPct val="100000"/>
              <a:buFont typeface="Wingdings" pitchFamily="2"/>
              <a:buChar char="Ø"/>
            </a:pPr>
            <a:r>
              <a:rPr lang="it-IT" sz="2000" i="1" dirty="0" smtClean="0"/>
              <a:t>Esplicitare gli obiettivi attesi</a:t>
            </a:r>
          </a:p>
          <a:p>
            <a:pPr marL="0" lvl="0" indent="0">
              <a:buClr>
                <a:srgbClr val="000000"/>
              </a:buClr>
              <a:buSzPct val="100000"/>
              <a:buNone/>
            </a:pPr>
            <a:endParaRPr lang="it-IT" sz="2000" i="1" dirty="0"/>
          </a:p>
        </p:txBody>
      </p:sp>
      <p:pic>
        <p:nvPicPr>
          <p:cNvPr id="9" name="Immagine 8" descr="ALTASCUOLA"/>
          <p:cNvPicPr/>
          <p:nvPr/>
        </p:nvPicPr>
        <p:blipFill>
          <a:blip r:embed="rId2" cstate="print"/>
          <a:srcRect/>
          <a:stretch>
            <a:fillRect/>
          </a:stretch>
        </p:blipFill>
        <p:spPr bwMode="auto">
          <a:xfrm>
            <a:off x="4021964" y="339945"/>
            <a:ext cx="1142597" cy="382773"/>
          </a:xfrm>
          <a:prstGeom prst="rect">
            <a:avLst/>
          </a:prstGeom>
          <a:noFill/>
          <a:ln w="9525">
            <a:noFill/>
            <a:miter lim="800000"/>
            <a:headEnd/>
            <a:tailEnd/>
          </a:ln>
        </p:spPr>
      </p:pic>
      <p:pic>
        <p:nvPicPr>
          <p:cNvPr id="10" name="Immagine 9" descr="confindustria"/>
          <p:cNvPicPr/>
          <p:nvPr/>
        </p:nvPicPr>
        <p:blipFill>
          <a:blip r:embed="rId3" cstate="print"/>
          <a:srcRect/>
          <a:stretch>
            <a:fillRect/>
          </a:stretch>
        </p:blipFill>
        <p:spPr bwMode="auto">
          <a:xfrm>
            <a:off x="6342717" y="332894"/>
            <a:ext cx="1397635" cy="396875"/>
          </a:xfrm>
          <a:prstGeom prst="rect">
            <a:avLst/>
          </a:prstGeom>
          <a:noFill/>
          <a:ln w="9525">
            <a:noFill/>
            <a:miter lim="800000"/>
            <a:headEnd/>
            <a:tailEnd/>
          </a:ln>
        </p:spPr>
      </p:pic>
      <p:pic>
        <p:nvPicPr>
          <p:cNvPr id="11" name="Immagine 10"/>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796832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arrotondato 1"/>
          <p:cNvSpPr/>
          <p:nvPr/>
        </p:nvSpPr>
        <p:spPr>
          <a:xfrm>
            <a:off x="1116236" y="2151110"/>
            <a:ext cx="7272808" cy="413794"/>
          </a:xfrm>
          <a:custGeom>
            <a:avLst>
              <a:gd name="f10" fmla="val 3600"/>
            </a:avLst>
            <a:gdLst>
              <a:gd name="f1" fmla="val 10800000"/>
              <a:gd name="f2" fmla="val 5400000"/>
              <a:gd name="f3" fmla="val 16200000"/>
              <a:gd name="f4" fmla="val w"/>
              <a:gd name="f5" fmla="val h"/>
              <a:gd name="f6" fmla="val ss"/>
              <a:gd name="f7" fmla="val 0"/>
              <a:gd name="f8" fmla="*/ 5419351 1 1725033"/>
              <a:gd name="f9" fmla="val 45"/>
              <a:gd name="f10" fmla="val 3600"/>
              <a:gd name="f11" fmla="abs f4"/>
              <a:gd name="f12" fmla="abs f5"/>
              <a:gd name="f13" fmla="abs f6"/>
              <a:gd name="f14" fmla="*/ f8 1 180"/>
              <a:gd name="f15" fmla="val f10"/>
              <a:gd name="f16" fmla="+- 0 0 f2"/>
              <a:gd name="f17" fmla="?: f11 f4 1"/>
              <a:gd name="f18" fmla="?: f12 f5 1"/>
              <a:gd name="f19" fmla="?: f13 f6 1"/>
              <a:gd name="f20" fmla="*/ f9 f14 1"/>
              <a:gd name="f21" fmla="+- f7 f15 0"/>
              <a:gd name="f22" fmla="*/ f17 1 21600"/>
              <a:gd name="f23" fmla="*/ f18 1 21600"/>
              <a:gd name="f24" fmla="*/ 21600 f17 1"/>
              <a:gd name="f25" fmla="*/ 21600 f18 1"/>
              <a:gd name="f26" fmla="+- 0 0 f20"/>
              <a:gd name="f27" fmla="+- f7 0 f21"/>
              <a:gd name="f28" fmla="+- f21 0 f7"/>
              <a:gd name="f29" fmla="min f23 f22"/>
              <a:gd name="f30" fmla="*/ f24 1 f19"/>
              <a:gd name="f31" fmla="*/ f25 1 f19"/>
              <a:gd name="f32" fmla="*/ f26 f1 1"/>
              <a:gd name="f33" fmla="abs f27"/>
              <a:gd name="f34" fmla="abs f28"/>
              <a:gd name="f35" fmla="?: f27 f16 f2"/>
              <a:gd name="f36" fmla="?: f27 f2 f16"/>
              <a:gd name="f37" fmla="?: f27 f3 f2"/>
              <a:gd name="f38" fmla="?: f27 f2 f3"/>
              <a:gd name="f39" fmla="?: f28 f16 f2"/>
              <a:gd name="f40" fmla="?: f28 f2 f16"/>
              <a:gd name="f41" fmla="?: f27 0 f1"/>
              <a:gd name="f42" fmla="?: f27 f1 0"/>
              <a:gd name="f43" fmla="val f30"/>
              <a:gd name="f44" fmla="val f31"/>
              <a:gd name="f45" fmla="*/ f32 1 f8"/>
              <a:gd name="f46" fmla="?: f27 f38 f37"/>
              <a:gd name="f47" fmla="?: f27 f37 f38"/>
              <a:gd name="f48" fmla="?: f28 f36 f35"/>
              <a:gd name="f49" fmla="*/ f21 f29 1"/>
              <a:gd name="f50" fmla="*/ f7 f29 1"/>
              <a:gd name="f51" fmla="*/ f33 f29 1"/>
              <a:gd name="f52" fmla="*/ f34 f29 1"/>
              <a:gd name="f53" fmla="+- f44 0 f15"/>
              <a:gd name="f54" fmla="+- f43 0 f15"/>
              <a:gd name="f55" fmla="+- f45 0 f2"/>
              <a:gd name="f56" fmla="?: f28 f47 f46"/>
              <a:gd name="f57" fmla="*/ f44 f29 1"/>
              <a:gd name="f58" fmla="*/ f43 f29 1"/>
              <a:gd name="f59" fmla="+- f55 f2 0"/>
              <a:gd name="f60" fmla="+- f44 0 f53"/>
              <a:gd name="f61" fmla="+- f43 0 f54"/>
              <a:gd name="f62" fmla="+- f53 0 f44"/>
              <a:gd name="f63" fmla="+- f54 0 f43"/>
              <a:gd name="f64" fmla="*/ f53 f29 1"/>
              <a:gd name="f65" fmla="*/ f54 f29 1"/>
              <a:gd name="f66" fmla="*/ f59 f8 1"/>
              <a:gd name="f67" fmla="abs f60"/>
              <a:gd name="f68" fmla="?: f60 0 f1"/>
              <a:gd name="f69" fmla="?: f60 f1 0"/>
              <a:gd name="f70" fmla="?: f60 f39 f40"/>
              <a:gd name="f71" fmla="abs f61"/>
              <a:gd name="f72" fmla="abs f62"/>
              <a:gd name="f73" fmla="?: f61 f16 f2"/>
              <a:gd name="f74" fmla="?: f61 f2 f16"/>
              <a:gd name="f75" fmla="?: f61 f3 f2"/>
              <a:gd name="f76" fmla="?: f61 f2 f3"/>
              <a:gd name="f77" fmla="abs f63"/>
              <a:gd name="f78" fmla="?: f63 f16 f2"/>
              <a:gd name="f79" fmla="?: f63 f2 f16"/>
              <a:gd name="f80" fmla="?: f63 f42 f41"/>
              <a:gd name="f81" fmla="?: f63 f41 f42"/>
              <a:gd name="f82" fmla="*/ f66 1 f1"/>
              <a:gd name="f83" fmla="?: f28 f69 f68"/>
              <a:gd name="f84" fmla="?: f28 f68 f69"/>
              <a:gd name="f85" fmla="?: f61 f76 f75"/>
              <a:gd name="f86" fmla="?: f61 f75 f76"/>
              <a:gd name="f87" fmla="?: f62 f74 f73"/>
              <a:gd name="f88" fmla="?: f27 f80 f81"/>
              <a:gd name="f89" fmla="?: f27 f78 f79"/>
              <a:gd name="f90" fmla="*/ f67 f29 1"/>
              <a:gd name="f91" fmla="*/ f71 f29 1"/>
              <a:gd name="f92" fmla="*/ f72 f29 1"/>
              <a:gd name="f93" fmla="*/ f77 f29 1"/>
              <a:gd name="f94" fmla="+- 0 0 f82"/>
              <a:gd name="f95" fmla="?: f60 f83 f84"/>
              <a:gd name="f96" fmla="?: f62 f86 f85"/>
              <a:gd name="f97" fmla="+- 0 0 f94"/>
              <a:gd name="f98" fmla="*/ f97 f1 1"/>
              <a:gd name="f99" fmla="*/ f98 1 f8"/>
              <a:gd name="f100" fmla="+- f99 0 f2"/>
              <a:gd name="f101" fmla="cos 1 f100"/>
              <a:gd name="f102" fmla="+- 0 0 f101"/>
              <a:gd name="f103" fmla="+- 0 0 f102"/>
              <a:gd name="f104" fmla="val f103"/>
              <a:gd name="f105" fmla="+- 0 0 f104"/>
              <a:gd name="f106" fmla="*/ f15 f105 1"/>
              <a:gd name="f107" fmla="*/ f106 3163 1"/>
              <a:gd name="f108" fmla="*/ f107 1 7636"/>
              <a:gd name="f109" fmla="+- f7 f108 0"/>
              <a:gd name="f110" fmla="+- f43 0 f108"/>
              <a:gd name="f111" fmla="+- f44 0 f108"/>
              <a:gd name="f112" fmla="*/ f109 f29 1"/>
              <a:gd name="f113" fmla="*/ f110 f29 1"/>
              <a:gd name="f114" fmla="*/ f111 f29 1"/>
            </a:gdLst>
            <a:ahLst/>
            <a:cxnLst>
              <a:cxn ang="3cd4">
                <a:pos x="hc" y="t"/>
              </a:cxn>
              <a:cxn ang="0">
                <a:pos x="r" y="vc"/>
              </a:cxn>
              <a:cxn ang="cd4">
                <a:pos x="hc" y="b"/>
              </a:cxn>
              <a:cxn ang="cd2">
                <a:pos x="l" y="vc"/>
              </a:cxn>
            </a:cxnLst>
            <a:rect l="f112" t="f112" r="f113" b="f114"/>
            <a:pathLst>
              <a:path>
                <a:moveTo>
                  <a:pt x="f49" y="f50"/>
                </a:moveTo>
                <a:arcTo wR="f51" hR="f52" stAng="f56" swAng="f48"/>
                <a:lnTo>
                  <a:pt x="f50" y="f64"/>
                </a:lnTo>
                <a:arcTo wR="f52" hR="f90" stAng="f95" swAng="f70"/>
                <a:lnTo>
                  <a:pt x="f65" y="f57"/>
                </a:lnTo>
                <a:arcTo wR="f91" hR="f92" stAng="f96" swAng="f87"/>
                <a:lnTo>
                  <a:pt x="f58" y="f49"/>
                </a:lnTo>
                <a:arcTo wR="f93" hR="f51" stAng="f88" swAng="f89"/>
                <a:close/>
              </a:path>
            </a:pathLst>
          </a:custGeom>
          <a:solidFill>
            <a:srgbClr val="FFCCCC"/>
          </a:solidFill>
          <a:ln w="9528" cap="flat">
            <a:solidFill>
              <a:srgbClr val="000000"/>
            </a:solidFill>
            <a:prstDash val="solid"/>
            <a:round/>
          </a:ln>
          <a:effectLst>
            <a:outerShdw dist="22997" dir="5400000" algn="tl">
              <a:srgbClr val="000000">
                <a:alpha val="35000"/>
              </a:srgbClr>
            </a:outerShdw>
          </a:effectLst>
        </p:spPr>
        <p:txBody>
          <a:bodyPr vert="horz" wrap="square" lIns="80522" tIns="40261" rIns="80522" bIns="40261" anchor="t" anchorCtr="0" compatLnSpc="1">
            <a:noAutofit/>
          </a:bodyPr>
          <a:lstStyle/>
          <a:p>
            <a:pPr defTabSz="395621" fontAlgn="auto" hangingPunct="0">
              <a:lnSpc>
                <a:spcPct val="93000"/>
              </a:lnSpc>
              <a:spcBef>
                <a:spcPts val="0"/>
              </a:spcBef>
              <a:spcAft>
                <a:spcPts val="0"/>
              </a:spcAft>
              <a:defRPr sz="1800" b="0" i="0" u="none" strike="noStrike" kern="0" cap="none" spc="0" baseline="0">
                <a:solidFill>
                  <a:srgbClr val="000000"/>
                </a:solidFill>
                <a:uFillTx/>
              </a:defRPr>
            </a:pPr>
            <a:endParaRPr lang="it-IT" sz="1585">
              <a:solidFill>
                <a:srgbClr val="000000"/>
              </a:solidFill>
              <a:latin typeface="Arial" pitchFamily="34"/>
              <a:ea typeface="Arial Unicode MS" pitchFamily="34"/>
              <a:cs typeface="Arial Unicode MS" pitchFamily="34"/>
            </a:endParaRPr>
          </a:p>
        </p:txBody>
      </p:sp>
      <p:sp>
        <p:nvSpPr>
          <p:cNvPr id="3" name="Titolo 1"/>
          <p:cNvSpPr txBox="1">
            <a:spLocks noGrp="1"/>
          </p:cNvSpPr>
          <p:nvPr>
            <p:ph type="title"/>
          </p:nvPr>
        </p:nvSpPr>
        <p:spPr>
          <a:xfrm>
            <a:off x="971600" y="720078"/>
            <a:ext cx="7891462" cy="1143000"/>
          </a:xfrm>
        </p:spPr>
        <p:txBody>
          <a:bodyPr/>
          <a:lstStyle/>
          <a:p>
            <a:pPr lvl="0"/>
            <a:r>
              <a:rPr lang="it-IT" sz="3200" dirty="0"/>
              <a:t>Agenda</a:t>
            </a:r>
          </a:p>
        </p:txBody>
      </p:sp>
      <p:sp>
        <p:nvSpPr>
          <p:cNvPr id="4" name="Segnaposto contenuto 2"/>
          <p:cNvSpPr txBox="1">
            <a:spLocks noGrp="1"/>
          </p:cNvSpPr>
          <p:nvPr>
            <p:ph idx="1"/>
          </p:nvPr>
        </p:nvSpPr>
        <p:spPr>
          <a:xfrm>
            <a:off x="1331640" y="2204864"/>
            <a:ext cx="6984776" cy="2808312"/>
          </a:xfrm>
        </p:spPr>
        <p:txBody>
          <a:bodyPr/>
          <a:lstStyle/>
          <a:p>
            <a:pPr lvl="0">
              <a:buClr>
                <a:srgbClr val="000000"/>
              </a:buClr>
              <a:buSzPct val="100000"/>
              <a:buFont typeface="Wingdings" pitchFamily="2"/>
              <a:buChar char="Ø"/>
            </a:pPr>
            <a:r>
              <a:rPr lang="it-IT" sz="2000" b="1" i="1" dirty="0" smtClean="0"/>
              <a:t>Un Case </a:t>
            </a:r>
            <a:r>
              <a:rPr lang="it-IT" sz="2000" b="1" i="1" dirty="0" err="1" smtClean="0"/>
              <a:t>Study</a:t>
            </a:r>
            <a:r>
              <a:rPr lang="it-IT" sz="2000" b="1" i="1" dirty="0" smtClean="0"/>
              <a:t> di riferimento</a:t>
            </a:r>
          </a:p>
          <a:p>
            <a:pPr lvl="0">
              <a:buClr>
                <a:srgbClr val="000000"/>
              </a:buClr>
              <a:buSzPct val="100000"/>
              <a:buFont typeface="Wingdings" pitchFamily="2"/>
              <a:buChar char="Ø"/>
            </a:pPr>
            <a:r>
              <a:rPr lang="it-IT" sz="2000" i="1" dirty="0" smtClean="0"/>
              <a:t>Identificare il problema</a:t>
            </a:r>
          </a:p>
          <a:p>
            <a:pPr lvl="0">
              <a:buClr>
                <a:srgbClr val="000000"/>
              </a:buClr>
              <a:buSzPct val="100000"/>
              <a:buFont typeface="Wingdings" pitchFamily="2"/>
              <a:buChar char="Ø"/>
            </a:pPr>
            <a:r>
              <a:rPr lang="it-IT" sz="2000" i="1" dirty="0" smtClean="0"/>
              <a:t>Identificare la catena del valore</a:t>
            </a:r>
          </a:p>
          <a:p>
            <a:pPr>
              <a:buClr>
                <a:srgbClr val="000000"/>
              </a:buClr>
              <a:buSzPct val="100000"/>
              <a:buFont typeface="Wingdings" pitchFamily="2"/>
              <a:buChar char="Ø"/>
            </a:pPr>
            <a:r>
              <a:rPr lang="it-IT" sz="2000" i="1" dirty="0"/>
              <a:t>Identificare </a:t>
            </a:r>
            <a:r>
              <a:rPr lang="it-IT" sz="2000" i="1" dirty="0" smtClean="0"/>
              <a:t>lo stato dell’arte e il </a:t>
            </a:r>
            <a:r>
              <a:rPr lang="it-IT" sz="2000" i="1" dirty="0"/>
              <a:t>vantaggio competitivo</a:t>
            </a:r>
          </a:p>
          <a:p>
            <a:pPr lvl="0">
              <a:buClr>
                <a:srgbClr val="000000"/>
              </a:buClr>
              <a:buSzPct val="100000"/>
              <a:buFont typeface="Wingdings" pitchFamily="2"/>
              <a:buChar char="Ø"/>
            </a:pPr>
            <a:r>
              <a:rPr lang="it-IT" sz="2000" i="1" dirty="0" smtClean="0"/>
              <a:t>Posizionare il progetto</a:t>
            </a:r>
          </a:p>
          <a:p>
            <a:pPr lvl="0">
              <a:buClr>
                <a:srgbClr val="000000"/>
              </a:buClr>
              <a:buSzPct val="100000"/>
              <a:buFont typeface="Wingdings" pitchFamily="2"/>
              <a:buChar char="Ø"/>
            </a:pPr>
            <a:r>
              <a:rPr lang="it-IT" sz="2000" i="1" dirty="0" smtClean="0"/>
              <a:t>Esplicitare gli obiettivi attesi</a:t>
            </a:r>
          </a:p>
          <a:p>
            <a:pPr marL="0" lvl="0" indent="0">
              <a:buClr>
                <a:srgbClr val="000000"/>
              </a:buClr>
              <a:buSzPct val="100000"/>
              <a:buNone/>
            </a:pPr>
            <a:endParaRPr lang="it-IT" sz="2000" i="1" dirty="0"/>
          </a:p>
        </p:txBody>
      </p:sp>
      <p:pic>
        <p:nvPicPr>
          <p:cNvPr id="7" name="Immagine 6" descr="ALTASCUOLA"/>
          <p:cNvPicPr/>
          <p:nvPr/>
        </p:nvPicPr>
        <p:blipFill>
          <a:blip r:embed="rId2" cstate="print"/>
          <a:srcRect/>
          <a:stretch>
            <a:fillRect/>
          </a:stretch>
        </p:blipFill>
        <p:spPr bwMode="auto">
          <a:xfrm>
            <a:off x="4021964" y="339945"/>
            <a:ext cx="1142597" cy="382773"/>
          </a:xfrm>
          <a:prstGeom prst="rect">
            <a:avLst/>
          </a:prstGeom>
          <a:noFill/>
          <a:ln w="9525">
            <a:noFill/>
            <a:miter lim="800000"/>
            <a:headEnd/>
            <a:tailEnd/>
          </a:ln>
        </p:spPr>
      </p:pic>
      <p:pic>
        <p:nvPicPr>
          <p:cNvPr id="8" name="Immagine 7" descr="confindustria"/>
          <p:cNvPicPr/>
          <p:nvPr/>
        </p:nvPicPr>
        <p:blipFill>
          <a:blip r:embed="rId3" cstate="print"/>
          <a:srcRect/>
          <a:stretch>
            <a:fillRect/>
          </a:stretch>
        </p:blipFill>
        <p:spPr bwMode="auto">
          <a:xfrm>
            <a:off x="6342717" y="332894"/>
            <a:ext cx="1397635" cy="396875"/>
          </a:xfrm>
          <a:prstGeom prst="rect">
            <a:avLst/>
          </a:prstGeom>
          <a:noFill/>
          <a:ln w="9525">
            <a:noFill/>
            <a:miter lim="800000"/>
            <a:headEnd/>
            <a:tailEnd/>
          </a:ln>
        </p:spPr>
      </p:pic>
      <p:pic>
        <p:nvPicPr>
          <p:cNvPr id="9" name="Immagine 8"/>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761238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539552" y="1556792"/>
            <a:ext cx="7992888" cy="1019908"/>
          </a:xfrm>
          <a:noFill/>
          <a:ln w="9525">
            <a:noFill/>
            <a:miter lim="800000"/>
            <a:headEnd/>
            <a:tailEnd/>
          </a:ln>
          <a:extLst/>
        </p:spPr>
        <p:txBody>
          <a:bodyPr vert="horz" wrap="square" lIns="91440" tIns="45720" rIns="91440" bIns="45720" numCol="1" anchor="ctr" anchorCtr="0" compatLnSpc="1">
            <a:prstTxWarp prst="textNoShape">
              <a:avLst/>
            </a:prstTxWarp>
            <a:normAutofit fontScale="90000"/>
          </a:bodyPr>
          <a:lstStyle/>
          <a:p>
            <a:r>
              <a:rPr lang="it-IT" sz="2800" dirty="0" smtClean="0"/>
              <a:t>Una buona percentuale di progetti ancora oggi sono scartati perché </a:t>
            </a:r>
            <a:r>
              <a:rPr lang="it-IT" sz="2800" dirty="0" err="1" smtClean="0"/>
              <a:t>inelegibili</a:t>
            </a:r>
            <a:r>
              <a:rPr lang="it-IT" sz="2800" dirty="0"/>
              <a:t> </a:t>
            </a:r>
            <a:r>
              <a:rPr lang="it-IT" sz="2800" dirty="0" smtClean="0"/>
              <a:t>o non coerenti con gli obiettivi</a:t>
            </a:r>
            <a:endParaRPr lang="it-IT" sz="2800" dirty="0"/>
          </a:p>
        </p:txBody>
      </p:sp>
      <p:sp>
        <p:nvSpPr>
          <p:cNvPr id="2" name="Segnaposto testo 1"/>
          <p:cNvSpPr>
            <a:spLocks noGrp="1"/>
          </p:cNvSpPr>
          <p:nvPr>
            <p:ph type="body" sz="half" idx="1"/>
          </p:nvPr>
        </p:nvSpPr>
        <p:spPr>
          <a:xfrm>
            <a:off x="577392" y="3140968"/>
            <a:ext cx="7845200" cy="2040632"/>
          </a:xfrm>
        </p:spPr>
        <p:txBody>
          <a:bodyPr>
            <a:normAutofit/>
          </a:bodyPr>
          <a:lstStyle/>
          <a:p>
            <a:r>
              <a:rPr lang="it-IT" sz="2400" dirty="0" smtClean="0"/>
              <a:t>Scaricate la documentazione</a:t>
            </a:r>
          </a:p>
          <a:p>
            <a:r>
              <a:rPr lang="it-IT" sz="2400" dirty="0" smtClean="0"/>
              <a:t>Leggetela con molta cura</a:t>
            </a:r>
          </a:p>
          <a:p>
            <a:r>
              <a:rPr lang="it-IT" sz="2400" dirty="0" smtClean="0"/>
              <a:t>Identificate bene il bando</a:t>
            </a:r>
          </a:p>
          <a:p>
            <a:r>
              <a:rPr lang="it-IT" sz="2400" dirty="0" smtClean="0"/>
              <a:t>Valutate con attenzione le scadenze</a:t>
            </a:r>
          </a:p>
          <a:p>
            <a:endParaRPr lang="it-IT" sz="2400" dirty="0" smtClean="0"/>
          </a:p>
          <a:p>
            <a:endParaRPr lang="it-IT" sz="2400" dirty="0" smtClean="0"/>
          </a:p>
        </p:txBody>
      </p:sp>
      <p:pic>
        <p:nvPicPr>
          <p:cNvPr id="8" name="Immagine 7" descr="ALTASCUOLA"/>
          <p:cNvPicPr/>
          <p:nvPr/>
        </p:nvPicPr>
        <p:blipFill>
          <a:blip r:embed="rId3" cstate="print"/>
          <a:srcRect/>
          <a:stretch>
            <a:fillRect/>
          </a:stretch>
        </p:blipFill>
        <p:spPr bwMode="auto">
          <a:xfrm>
            <a:off x="4021964" y="339945"/>
            <a:ext cx="1142597" cy="382773"/>
          </a:xfrm>
          <a:prstGeom prst="rect">
            <a:avLst/>
          </a:prstGeom>
          <a:noFill/>
          <a:ln w="9525">
            <a:noFill/>
            <a:miter lim="800000"/>
            <a:headEnd/>
            <a:tailEnd/>
          </a:ln>
        </p:spPr>
      </p:pic>
      <p:pic>
        <p:nvPicPr>
          <p:cNvPr id="9" name="Immagine 8" descr="confindustria"/>
          <p:cNvPicPr/>
          <p:nvPr/>
        </p:nvPicPr>
        <p:blipFill>
          <a:blip r:embed="rId4" cstate="print"/>
          <a:srcRect/>
          <a:stretch>
            <a:fillRect/>
          </a:stretch>
        </p:blipFill>
        <p:spPr bwMode="auto">
          <a:xfrm>
            <a:off x="6342717" y="332894"/>
            <a:ext cx="1397635" cy="396875"/>
          </a:xfrm>
          <a:prstGeom prst="rect">
            <a:avLst/>
          </a:prstGeom>
          <a:noFill/>
          <a:ln w="9525">
            <a:noFill/>
            <a:miter lim="800000"/>
            <a:headEnd/>
            <a:tailEnd/>
          </a:ln>
        </p:spPr>
      </p:pic>
      <p:pic>
        <p:nvPicPr>
          <p:cNvPr id="12" name="Immagine 11"/>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2125400221"/>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1259632" y="1963370"/>
            <a:ext cx="7992888" cy="1019908"/>
          </a:xfrm>
          <a:noFill/>
          <a:ln w="9525">
            <a:noFill/>
            <a:miter lim="800000"/>
            <a:headEnd/>
            <a:tailEnd/>
          </a:ln>
          <a:extLst/>
        </p:spPr>
        <p:txBody>
          <a:bodyPr vert="horz" wrap="square" lIns="91440" tIns="45720" rIns="91440" bIns="45720" numCol="1" anchor="ctr" anchorCtr="0" compatLnSpc="1">
            <a:prstTxWarp prst="textNoShape">
              <a:avLst/>
            </a:prstTxWarp>
          </a:bodyPr>
          <a:lstStyle/>
          <a:p>
            <a:r>
              <a:rPr lang="it-IT" sz="2800" dirty="0" smtClean="0"/>
              <a:t>Il posizionamento del progetto ha importanti conseguenze su struttura e dimensionamento</a:t>
            </a:r>
            <a:endParaRPr lang="it-IT" sz="2800" dirty="0"/>
          </a:p>
        </p:txBody>
      </p:sp>
      <p:sp>
        <p:nvSpPr>
          <p:cNvPr id="2" name="Segnaposto testo 1"/>
          <p:cNvSpPr>
            <a:spLocks noGrp="1"/>
          </p:cNvSpPr>
          <p:nvPr>
            <p:ph type="body" sz="half" idx="1"/>
          </p:nvPr>
        </p:nvSpPr>
        <p:spPr>
          <a:xfrm>
            <a:off x="577392" y="3140968"/>
            <a:ext cx="7845200" cy="2040632"/>
          </a:xfrm>
        </p:spPr>
        <p:txBody>
          <a:bodyPr>
            <a:normAutofit fontScale="92500" lnSpcReduction="20000"/>
          </a:bodyPr>
          <a:lstStyle/>
          <a:p>
            <a:r>
              <a:rPr lang="it-IT" sz="2400" dirty="0" smtClean="0"/>
              <a:t>Sulla base delle informazioni sui progetti finora finanziati e di una lettura attenta del </a:t>
            </a:r>
            <a:r>
              <a:rPr lang="it-IT" sz="2400" dirty="0" err="1" smtClean="0"/>
              <a:t>WorkProgramme</a:t>
            </a:r>
            <a:r>
              <a:rPr lang="it-IT" sz="2400" dirty="0"/>
              <a:t> </a:t>
            </a:r>
            <a:r>
              <a:rPr lang="it-IT" sz="2400" dirty="0" smtClean="0"/>
              <a:t>identificare l’area in cui presentare il progetto;</a:t>
            </a:r>
          </a:p>
          <a:p>
            <a:r>
              <a:rPr lang="it-IT" sz="2400" dirty="0" smtClean="0"/>
              <a:t>Una volta identificata l’area analizzare la dimensione media dei progetti dal punto di vista del budget richiesto e della partnership, la loro struttura e la loro finalizzazione per strutturare in maniera adeguata la nostra proposta</a:t>
            </a:r>
          </a:p>
          <a:p>
            <a:endParaRPr lang="it-IT" sz="2400" dirty="0" smtClean="0"/>
          </a:p>
        </p:txBody>
      </p:sp>
      <p:pic>
        <p:nvPicPr>
          <p:cNvPr id="8" name="Immagine 7" descr="ALTASCUOLA"/>
          <p:cNvPicPr/>
          <p:nvPr/>
        </p:nvPicPr>
        <p:blipFill>
          <a:blip r:embed="rId3" cstate="print"/>
          <a:srcRect/>
          <a:stretch>
            <a:fillRect/>
          </a:stretch>
        </p:blipFill>
        <p:spPr bwMode="auto">
          <a:xfrm>
            <a:off x="4021964" y="339945"/>
            <a:ext cx="1142597" cy="382773"/>
          </a:xfrm>
          <a:prstGeom prst="rect">
            <a:avLst/>
          </a:prstGeom>
          <a:noFill/>
          <a:ln w="9525">
            <a:noFill/>
            <a:miter lim="800000"/>
            <a:headEnd/>
            <a:tailEnd/>
          </a:ln>
        </p:spPr>
      </p:pic>
      <p:pic>
        <p:nvPicPr>
          <p:cNvPr id="9" name="Immagine 8" descr="confindustria"/>
          <p:cNvPicPr/>
          <p:nvPr/>
        </p:nvPicPr>
        <p:blipFill>
          <a:blip r:embed="rId4" cstate="print"/>
          <a:srcRect/>
          <a:stretch>
            <a:fillRect/>
          </a:stretch>
        </p:blipFill>
        <p:spPr bwMode="auto">
          <a:xfrm>
            <a:off x="6342717" y="332894"/>
            <a:ext cx="1397635" cy="396875"/>
          </a:xfrm>
          <a:prstGeom prst="rect">
            <a:avLst/>
          </a:prstGeom>
          <a:noFill/>
          <a:ln w="9525">
            <a:noFill/>
            <a:miter lim="800000"/>
            <a:headEnd/>
            <a:tailEnd/>
          </a:ln>
        </p:spPr>
      </p:pic>
      <p:pic>
        <p:nvPicPr>
          <p:cNvPr id="12" name="Immagine 11"/>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1404300365"/>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971600" y="836712"/>
            <a:ext cx="8352928" cy="1019908"/>
          </a:xfrm>
          <a:noFill/>
          <a:ln w="9525">
            <a:noFill/>
            <a:miter lim="800000"/>
            <a:headEnd/>
            <a:tailEnd/>
          </a:ln>
          <a:extLst/>
        </p:spPr>
        <p:txBody>
          <a:bodyPr vert="horz" wrap="square" lIns="91440" tIns="45720" rIns="91440" bIns="45720" numCol="1" anchor="ctr" anchorCtr="0" compatLnSpc="1">
            <a:prstTxWarp prst="textNoShape">
              <a:avLst/>
            </a:prstTxWarp>
          </a:bodyPr>
          <a:lstStyle/>
          <a:p>
            <a:r>
              <a:rPr lang="it-IT" sz="2800" dirty="0" smtClean="0"/>
              <a:t>Ipotesi di Definizione Posizionamento nel caso </a:t>
            </a:r>
            <a:r>
              <a:rPr lang="it-IT" sz="2800" dirty="0" err="1"/>
              <a:t>I</a:t>
            </a:r>
            <a:r>
              <a:rPr lang="it-IT" sz="2800" dirty="0" err="1" smtClean="0"/>
              <a:t>solfix</a:t>
            </a:r>
            <a:endParaRPr lang="it-IT" sz="2800" dirty="0"/>
          </a:p>
        </p:txBody>
      </p:sp>
      <p:sp>
        <p:nvSpPr>
          <p:cNvPr id="8" name="Rettangolo 7"/>
          <p:cNvSpPr/>
          <p:nvPr/>
        </p:nvSpPr>
        <p:spPr>
          <a:xfrm>
            <a:off x="179512" y="1027608"/>
            <a:ext cx="648072" cy="39052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smtClean="0">
                <a:solidFill>
                  <a:schemeClr val="tx1"/>
                </a:solidFill>
              </a:rPr>
              <a:t>Case </a:t>
            </a:r>
            <a:r>
              <a:rPr lang="it-IT" sz="1400" dirty="0" err="1" smtClean="0">
                <a:solidFill>
                  <a:schemeClr val="tx1"/>
                </a:solidFill>
              </a:rPr>
              <a:t>Study</a:t>
            </a:r>
            <a:endParaRPr lang="it-IT" sz="1400" dirty="0">
              <a:solidFill>
                <a:schemeClr val="tx1"/>
              </a:solidFill>
            </a:endParaRPr>
          </a:p>
        </p:txBody>
      </p:sp>
      <p:sp>
        <p:nvSpPr>
          <p:cNvPr id="3" name="Rettangolo arrotondato 2"/>
          <p:cNvSpPr/>
          <p:nvPr/>
        </p:nvSpPr>
        <p:spPr>
          <a:xfrm>
            <a:off x="179512" y="1772817"/>
            <a:ext cx="8784976" cy="2808312"/>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2" name="CasellaDiTesto 1"/>
          <p:cNvSpPr txBox="1"/>
          <p:nvPr/>
        </p:nvSpPr>
        <p:spPr>
          <a:xfrm flipH="1">
            <a:off x="751906" y="1984748"/>
            <a:ext cx="7488831" cy="3046988"/>
          </a:xfrm>
          <a:prstGeom prst="rect">
            <a:avLst/>
          </a:prstGeom>
          <a:noFill/>
        </p:spPr>
        <p:txBody>
          <a:bodyPr wrap="square" rtlCol="0">
            <a:spAutoFit/>
          </a:bodyPr>
          <a:lstStyle/>
          <a:p>
            <a:r>
              <a:rPr lang="it-IT" sz="2400" b="1" dirty="0" err="1" smtClean="0"/>
              <a:t>Nanotechnologies</a:t>
            </a:r>
            <a:r>
              <a:rPr lang="it-IT" sz="2400" b="1" dirty="0" smtClean="0"/>
              <a:t>, </a:t>
            </a:r>
            <a:r>
              <a:rPr lang="it-IT" sz="2400" b="1" dirty="0" err="1" smtClean="0"/>
              <a:t>advanced</a:t>
            </a:r>
            <a:r>
              <a:rPr lang="it-IT" sz="2400" b="1" dirty="0" smtClean="0"/>
              <a:t> </a:t>
            </a:r>
            <a:r>
              <a:rPr lang="it-IT" sz="2400" b="1" dirty="0" err="1" smtClean="0"/>
              <a:t>materials</a:t>
            </a:r>
            <a:r>
              <a:rPr lang="it-IT" sz="2400" b="1" dirty="0" smtClean="0"/>
              <a:t> and </a:t>
            </a:r>
            <a:r>
              <a:rPr lang="it-IT" sz="2400" b="1" dirty="0" err="1" smtClean="0"/>
              <a:t>advanced</a:t>
            </a:r>
            <a:r>
              <a:rPr lang="it-IT" sz="2400" b="1" dirty="0" smtClean="0"/>
              <a:t> manufacturing WP</a:t>
            </a:r>
          </a:p>
          <a:p>
            <a:r>
              <a:rPr lang="en-GB" b="1" dirty="0" smtClean="0"/>
              <a:t>EeB.2015-4</a:t>
            </a:r>
            <a:r>
              <a:rPr lang="en-GB" b="1" dirty="0"/>
              <a:t>: Validation of an integrated approach to retrofitting of residential </a:t>
            </a:r>
            <a:r>
              <a:rPr lang="en-GB" b="1" dirty="0" smtClean="0"/>
              <a:t>buildings;</a:t>
            </a:r>
          </a:p>
          <a:p>
            <a:r>
              <a:rPr lang="en-GB" b="1" dirty="0" smtClean="0"/>
              <a:t>EeB.2014-2</a:t>
            </a:r>
            <a:r>
              <a:rPr lang="en-GB" b="1" dirty="0"/>
              <a:t>: Mass manufacturing of prefabricated modules for </a:t>
            </a:r>
            <a:r>
              <a:rPr lang="en-GB" b="1" dirty="0" smtClean="0"/>
              <a:t>refurbishment</a:t>
            </a:r>
          </a:p>
          <a:p>
            <a:r>
              <a:rPr lang="en-GB" b="1" dirty="0" smtClean="0"/>
              <a:t>Y1.8-6</a:t>
            </a:r>
            <a:r>
              <a:rPr lang="en-GB" b="1" dirty="0"/>
              <a:t>: Study on frugal engineering and re-engineering of traditional techniques</a:t>
            </a:r>
            <a:endParaRPr lang="it-IT" dirty="0"/>
          </a:p>
          <a:p>
            <a:endParaRPr lang="it-IT" dirty="0"/>
          </a:p>
          <a:p>
            <a:endParaRPr lang="it-IT" b="1" dirty="0"/>
          </a:p>
        </p:txBody>
      </p:sp>
      <p:sp>
        <p:nvSpPr>
          <p:cNvPr id="9" name="Rettangolo 8"/>
          <p:cNvSpPr/>
          <p:nvPr/>
        </p:nvSpPr>
        <p:spPr>
          <a:xfrm>
            <a:off x="591037" y="4725144"/>
            <a:ext cx="7985395" cy="1323439"/>
          </a:xfrm>
          <a:prstGeom prst="rect">
            <a:avLst/>
          </a:prstGeom>
          <a:solidFill>
            <a:srgbClr val="CCFFFF"/>
          </a:solidFill>
          <a:ln>
            <a:solidFill>
              <a:schemeClr val="tx1"/>
            </a:solidFill>
          </a:ln>
        </p:spPr>
        <p:txBody>
          <a:bodyPr wrap="square">
            <a:spAutoFit/>
          </a:bodyPr>
          <a:lstStyle/>
          <a:p>
            <a:pPr marL="425450" indent="-342900" algn="just" eaLnBrk="0" hangingPunct="0">
              <a:buFont typeface="Arial" pitchFamily="34" charset="0"/>
              <a:buChar char="•"/>
            </a:pPr>
            <a:r>
              <a:rPr lang="it-IT" sz="2000" dirty="0" smtClean="0"/>
              <a:t>Qual è la disponibilità finanziaria del bando per questo task?</a:t>
            </a:r>
          </a:p>
          <a:p>
            <a:pPr marL="425450" indent="-342900" algn="just" eaLnBrk="0" hangingPunct="0">
              <a:buFont typeface="Arial" pitchFamily="34" charset="0"/>
              <a:buChar char="•"/>
            </a:pPr>
            <a:r>
              <a:rPr lang="it-IT" sz="2000" dirty="0" smtClean="0"/>
              <a:t>Quanti progetti immaginano di finanziare in questo bando?</a:t>
            </a:r>
          </a:p>
          <a:p>
            <a:pPr marL="425450" indent="-342900" algn="just" eaLnBrk="0" hangingPunct="0">
              <a:buFont typeface="Arial" pitchFamily="34" charset="0"/>
              <a:buChar char="•"/>
            </a:pPr>
            <a:r>
              <a:rPr lang="it-IT" sz="2000" dirty="0" smtClean="0"/>
              <a:t>Qual è la dimensione media di un progetto in questa area?</a:t>
            </a:r>
          </a:p>
          <a:p>
            <a:pPr marL="425450" indent="-342900" algn="just" eaLnBrk="0" hangingPunct="0">
              <a:buFont typeface="Arial" pitchFamily="34" charset="0"/>
              <a:buChar char="•"/>
            </a:pPr>
            <a:r>
              <a:rPr lang="it-IT" sz="2000" dirty="0" smtClean="0"/>
              <a:t>Esistono già progetti attivi su questo specifico tema?</a:t>
            </a:r>
            <a:endParaRPr lang="it-IT" sz="2000" dirty="0"/>
          </a:p>
        </p:txBody>
      </p:sp>
      <p:pic>
        <p:nvPicPr>
          <p:cNvPr id="11" name="Immagine 10" descr="ALTASCUOLA"/>
          <p:cNvPicPr/>
          <p:nvPr/>
        </p:nvPicPr>
        <p:blipFill>
          <a:blip r:embed="rId3" cstate="print"/>
          <a:srcRect/>
          <a:stretch>
            <a:fillRect/>
          </a:stretch>
        </p:blipFill>
        <p:spPr bwMode="auto">
          <a:xfrm>
            <a:off x="4021964" y="339945"/>
            <a:ext cx="1142597" cy="382773"/>
          </a:xfrm>
          <a:prstGeom prst="rect">
            <a:avLst/>
          </a:prstGeom>
          <a:noFill/>
          <a:ln w="9525">
            <a:noFill/>
            <a:miter lim="800000"/>
            <a:headEnd/>
            <a:tailEnd/>
          </a:ln>
        </p:spPr>
      </p:pic>
      <p:pic>
        <p:nvPicPr>
          <p:cNvPr id="14" name="Immagine 13" descr="confindustria"/>
          <p:cNvPicPr/>
          <p:nvPr/>
        </p:nvPicPr>
        <p:blipFill>
          <a:blip r:embed="rId4" cstate="print"/>
          <a:srcRect/>
          <a:stretch>
            <a:fillRect/>
          </a:stretch>
        </p:blipFill>
        <p:spPr bwMode="auto">
          <a:xfrm>
            <a:off x="6342717" y="332894"/>
            <a:ext cx="1397635" cy="396875"/>
          </a:xfrm>
          <a:prstGeom prst="rect">
            <a:avLst/>
          </a:prstGeom>
          <a:noFill/>
          <a:ln w="9525">
            <a:noFill/>
            <a:miter lim="800000"/>
            <a:headEnd/>
            <a:tailEnd/>
          </a:ln>
        </p:spPr>
      </p:pic>
      <p:pic>
        <p:nvPicPr>
          <p:cNvPr id="15" name="Immagine 14"/>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3779850024"/>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arrotondato 1"/>
          <p:cNvSpPr/>
          <p:nvPr/>
        </p:nvSpPr>
        <p:spPr>
          <a:xfrm>
            <a:off x="971599" y="4005064"/>
            <a:ext cx="7920881" cy="341978"/>
          </a:xfrm>
          <a:custGeom>
            <a:avLst>
              <a:gd name="f10" fmla="val 3600"/>
            </a:avLst>
            <a:gdLst>
              <a:gd name="f1" fmla="val 10800000"/>
              <a:gd name="f2" fmla="val 5400000"/>
              <a:gd name="f3" fmla="val 16200000"/>
              <a:gd name="f4" fmla="val w"/>
              <a:gd name="f5" fmla="val h"/>
              <a:gd name="f6" fmla="val ss"/>
              <a:gd name="f7" fmla="val 0"/>
              <a:gd name="f8" fmla="*/ 5419351 1 1725033"/>
              <a:gd name="f9" fmla="val 45"/>
              <a:gd name="f10" fmla="val 3600"/>
              <a:gd name="f11" fmla="abs f4"/>
              <a:gd name="f12" fmla="abs f5"/>
              <a:gd name="f13" fmla="abs f6"/>
              <a:gd name="f14" fmla="*/ f8 1 180"/>
              <a:gd name="f15" fmla="val f10"/>
              <a:gd name="f16" fmla="+- 0 0 f2"/>
              <a:gd name="f17" fmla="?: f11 f4 1"/>
              <a:gd name="f18" fmla="?: f12 f5 1"/>
              <a:gd name="f19" fmla="?: f13 f6 1"/>
              <a:gd name="f20" fmla="*/ f9 f14 1"/>
              <a:gd name="f21" fmla="+- f7 f15 0"/>
              <a:gd name="f22" fmla="*/ f17 1 21600"/>
              <a:gd name="f23" fmla="*/ f18 1 21600"/>
              <a:gd name="f24" fmla="*/ 21600 f17 1"/>
              <a:gd name="f25" fmla="*/ 21600 f18 1"/>
              <a:gd name="f26" fmla="+- 0 0 f20"/>
              <a:gd name="f27" fmla="+- f7 0 f21"/>
              <a:gd name="f28" fmla="+- f21 0 f7"/>
              <a:gd name="f29" fmla="min f23 f22"/>
              <a:gd name="f30" fmla="*/ f24 1 f19"/>
              <a:gd name="f31" fmla="*/ f25 1 f19"/>
              <a:gd name="f32" fmla="*/ f26 f1 1"/>
              <a:gd name="f33" fmla="abs f27"/>
              <a:gd name="f34" fmla="abs f28"/>
              <a:gd name="f35" fmla="?: f27 f16 f2"/>
              <a:gd name="f36" fmla="?: f27 f2 f16"/>
              <a:gd name="f37" fmla="?: f27 f3 f2"/>
              <a:gd name="f38" fmla="?: f27 f2 f3"/>
              <a:gd name="f39" fmla="?: f28 f16 f2"/>
              <a:gd name="f40" fmla="?: f28 f2 f16"/>
              <a:gd name="f41" fmla="?: f27 0 f1"/>
              <a:gd name="f42" fmla="?: f27 f1 0"/>
              <a:gd name="f43" fmla="val f30"/>
              <a:gd name="f44" fmla="val f31"/>
              <a:gd name="f45" fmla="*/ f32 1 f8"/>
              <a:gd name="f46" fmla="?: f27 f38 f37"/>
              <a:gd name="f47" fmla="?: f27 f37 f38"/>
              <a:gd name="f48" fmla="?: f28 f36 f35"/>
              <a:gd name="f49" fmla="*/ f21 f29 1"/>
              <a:gd name="f50" fmla="*/ f7 f29 1"/>
              <a:gd name="f51" fmla="*/ f33 f29 1"/>
              <a:gd name="f52" fmla="*/ f34 f29 1"/>
              <a:gd name="f53" fmla="+- f44 0 f15"/>
              <a:gd name="f54" fmla="+- f43 0 f15"/>
              <a:gd name="f55" fmla="+- f45 0 f2"/>
              <a:gd name="f56" fmla="?: f28 f47 f46"/>
              <a:gd name="f57" fmla="*/ f44 f29 1"/>
              <a:gd name="f58" fmla="*/ f43 f29 1"/>
              <a:gd name="f59" fmla="+- f55 f2 0"/>
              <a:gd name="f60" fmla="+- f44 0 f53"/>
              <a:gd name="f61" fmla="+- f43 0 f54"/>
              <a:gd name="f62" fmla="+- f53 0 f44"/>
              <a:gd name="f63" fmla="+- f54 0 f43"/>
              <a:gd name="f64" fmla="*/ f53 f29 1"/>
              <a:gd name="f65" fmla="*/ f54 f29 1"/>
              <a:gd name="f66" fmla="*/ f59 f8 1"/>
              <a:gd name="f67" fmla="abs f60"/>
              <a:gd name="f68" fmla="?: f60 0 f1"/>
              <a:gd name="f69" fmla="?: f60 f1 0"/>
              <a:gd name="f70" fmla="?: f60 f39 f40"/>
              <a:gd name="f71" fmla="abs f61"/>
              <a:gd name="f72" fmla="abs f62"/>
              <a:gd name="f73" fmla="?: f61 f16 f2"/>
              <a:gd name="f74" fmla="?: f61 f2 f16"/>
              <a:gd name="f75" fmla="?: f61 f3 f2"/>
              <a:gd name="f76" fmla="?: f61 f2 f3"/>
              <a:gd name="f77" fmla="abs f63"/>
              <a:gd name="f78" fmla="?: f63 f16 f2"/>
              <a:gd name="f79" fmla="?: f63 f2 f16"/>
              <a:gd name="f80" fmla="?: f63 f42 f41"/>
              <a:gd name="f81" fmla="?: f63 f41 f42"/>
              <a:gd name="f82" fmla="*/ f66 1 f1"/>
              <a:gd name="f83" fmla="?: f28 f69 f68"/>
              <a:gd name="f84" fmla="?: f28 f68 f69"/>
              <a:gd name="f85" fmla="?: f61 f76 f75"/>
              <a:gd name="f86" fmla="?: f61 f75 f76"/>
              <a:gd name="f87" fmla="?: f62 f74 f73"/>
              <a:gd name="f88" fmla="?: f27 f80 f81"/>
              <a:gd name="f89" fmla="?: f27 f78 f79"/>
              <a:gd name="f90" fmla="*/ f67 f29 1"/>
              <a:gd name="f91" fmla="*/ f71 f29 1"/>
              <a:gd name="f92" fmla="*/ f72 f29 1"/>
              <a:gd name="f93" fmla="*/ f77 f29 1"/>
              <a:gd name="f94" fmla="+- 0 0 f82"/>
              <a:gd name="f95" fmla="?: f60 f83 f84"/>
              <a:gd name="f96" fmla="?: f62 f86 f85"/>
              <a:gd name="f97" fmla="+- 0 0 f94"/>
              <a:gd name="f98" fmla="*/ f97 f1 1"/>
              <a:gd name="f99" fmla="*/ f98 1 f8"/>
              <a:gd name="f100" fmla="+- f99 0 f2"/>
              <a:gd name="f101" fmla="cos 1 f100"/>
              <a:gd name="f102" fmla="+- 0 0 f101"/>
              <a:gd name="f103" fmla="+- 0 0 f102"/>
              <a:gd name="f104" fmla="val f103"/>
              <a:gd name="f105" fmla="+- 0 0 f104"/>
              <a:gd name="f106" fmla="*/ f15 f105 1"/>
              <a:gd name="f107" fmla="*/ f106 3163 1"/>
              <a:gd name="f108" fmla="*/ f107 1 7636"/>
              <a:gd name="f109" fmla="+- f7 f108 0"/>
              <a:gd name="f110" fmla="+- f43 0 f108"/>
              <a:gd name="f111" fmla="+- f44 0 f108"/>
              <a:gd name="f112" fmla="*/ f109 f29 1"/>
              <a:gd name="f113" fmla="*/ f110 f29 1"/>
              <a:gd name="f114" fmla="*/ f111 f29 1"/>
            </a:gdLst>
            <a:ahLst/>
            <a:cxnLst>
              <a:cxn ang="3cd4">
                <a:pos x="hc" y="t"/>
              </a:cxn>
              <a:cxn ang="0">
                <a:pos x="r" y="vc"/>
              </a:cxn>
              <a:cxn ang="cd4">
                <a:pos x="hc" y="b"/>
              </a:cxn>
              <a:cxn ang="cd2">
                <a:pos x="l" y="vc"/>
              </a:cxn>
            </a:cxnLst>
            <a:rect l="f112" t="f112" r="f113" b="f114"/>
            <a:pathLst>
              <a:path>
                <a:moveTo>
                  <a:pt x="f49" y="f50"/>
                </a:moveTo>
                <a:arcTo wR="f51" hR="f52" stAng="f56" swAng="f48"/>
                <a:lnTo>
                  <a:pt x="f50" y="f64"/>
                </a:lnTo>
                <a:arcTo wR="f52" hR="f90" stAng="f95" swAng="f70"/>
                <a:lnTo>
                  <a:pt x="f65" y="f57"/>
                </a:lnTo>
                <a:arcTo wR="f91" hR="f92" stAng="f96" swAng="f87"/>
                <a:lnTo>
                  <a:pt x="f58" y="f49"/>
                </a:lnTo>
                <a:arcTo wR="f93" hR="f51" stAng="f88" swAng="f89"/>
                <a:close/>
              </a:path>
            </a:pathLst>
          </a:custGeom>
          <a:solidFill>
            <a:srgbClr val="FFCCCC"/>
          </a:solidFill>
          <a:ln w="9528" cap="flat">
            <a:solidFill>
              <a:srgbClr val="000000"/>
            </a:solidFill>
            <a:prstDash val="solid"/>
            <a:round/>
          </a:ln>
          <a:effectLst>
            <a:outerShdw dist="22997" dir="5400000" algn="tl">
              <a:srgbClr val="000000">
                <a:alpha val="35000"/>
              </a:srgbClr>
            </a:outerShdw>
          </a:effectLst>
        </p:spPr>
        <p:txBody>
          <a:bodyPr vert="horz" wrap="square" lIns="80522" tIns="40261" rIns="80522" bIns="40261" anchor="t" anchorCtr="0" compatLnSpc="1">
            <a:noAutofit/>
          </a:bodyPr>
          <a:lstStyle/>
          <a:p>
            <a:pPr defTabSz="395621" fontAlgn="auto" hangingPunct="0">
              <a:lnSpc>
                <a:spcPct val="93000"/>
              </a:lnSpc>
              <a:spcBef>
                <a:spcPts val="0"/>
              </a:spcBef>
              <a:spcAft>
                <a:spcPts val="0"/>
              </a:spcAft>
              <a:defRPr sz="1800" b="0" i="0" u="none" strike="noStrike" kern="0" cap="none" spc="0" baseline="0">
                <a:solidFill>
                  <a:srgbClr val="000000"/>
                </a:solidFill>
                <a:uFillTx/>
              </a:defRPr>
            </a:pPr>
            <a:endParaRPr lang="it-IT" sz="1585">
              <a:solidFill>
                <a:srgbClr val="000000"/>
              </a:solidFill>
              <a:latin typeface="Arial" pitchFamily="34"/>
              <a:ea typeface="Arial Unicode MS" pitchFamily="34"/>
              <a:cs typeface="Arial Unicode MS" pitchFamily="34"/>
            </a:endParaRPr>
          </a:p>
        </p:txBody>
      </p:sp>
      <p:sp>
        <p:nvSpPr>
          <p:cNvPr id="3" name="Titolo 1"/>
          <p:cNvSpPr txBox="1">
            <a:spLocks noGrp="1"/>
          </p:cNvSpPr>
          <p:nvPr>
            <p:ph type="title"/>
          </p:nvPr>
        </p:nvSpPr>
        <p:spPr>
          <a:xfrm>
            <a:off x="971600" y="720078"/>
            <a:ext cx="7891462" cy="1143000"/>
          </a:xfrm>
        </p:spPr>
        <p:txBody>
          <a:bodyPr/>
          <a:lstStyle/>
          <a:p>
            <a:pPr lvl="0"/>
            <a:r>
              <a:rPr lang="it-IT" sz="3200" dirty="0"/>
              <a:t>Agenda</a:t>
            </a:r>
          </a:p>
        </p:txBody>
      </p:sp>
      <p:sp>
        <p:nvSpPr>
          <p:cNvPr id="4" name="Segnaposto contenuto 2"/>
          <p:cNvSpPr txBox="1">
            <a:spLocks noGrp="1"/>
          </p:cNvSpPr>
          <p:nvPr>
            <p:ph idx="1"/>
          </p:nvPr>
        </p:nvSpPr>
        <p:spPr>
          <a:xfrm>
            <a:off x="1156741" y="2132856"/>
            <a:ext cx="7591724" cy="2808312"/>
          </a:xfrm>
        </p:spPr>
        <p:txBody>
          <a:bodyPr/>
          <a:lstStyle/>
          <a:p>
            <a:pPr lvl="0" algn="just">
              <a:buClr>
                <a:srgbClr val="000000"/>
              </a:buClr>
              <a:buSzPct val="100000"/>
              <a:buFont typeface="Wingdings" pitchFamily="2"/>
              <a:buChar char="Ø"/>
            </a:pPr>
            <a:r>
              <a:rPr lang="it-IT" sz="2000" i="1" dirty="0" smtClean="0"/>
              <a:t>Un Case </a:t>
            </a:r>
            <a:r>
              <a:rPr lang="it-IT" sz="2000" i="1" dirty="0" err="1" smtClean="0"/>
              <a:t>Study</a:t>
            </a:r>
            <a:r>
              <a:rPr lang="it-IT" sz="2000" i="1" dirty="0" smtClean="0"/>
              <a:t> di riferimento</a:t>
            </a:r>
          </a:p>
          <a:p>
            <a:pPr lvl="0">
              <a:buClr>
                <a:srgbClr val="000000"/>
              </a:buClr>
              <a:buSzPct val="100000"/>
              <a:buFont typeface="Wingdings" pitchFamily="2"/>
              <a:buChar char="Ø"/>
            </a:pPr>
            <a:r>
              <a:rPr lang="it-IT" sz="2000" i="1" dirty="0" smtClean="0"/>
              <a:t>Identificare il problema</a:t>
            </a:r>
          </a:p>
          <a:p>
            <a:pPr lvl="0">
              <a:buClr>
                <a:srgbClr val="000000"/>
              </a:buClr>
              <a:buSzPct val="100000"/>
              <a:buFont typeface="Wingdings" pitchFamily="2"/>
              <a:buChar char="Ø"/>
            </a:pPr>
            <a:r>
              <a:rPr lang="it-IT" sz="2000" i="1" dirty="0" smtClean="0"/>
              <a:t>Identificare la catena del valore</a:t>
            </a:r>
          </a:p>
          <a:p>
            <a:pPr>
              <a:buClr>
                <a:srgbClr val="000000"/>
              </a:buClr>
              <a:buSzPct val="100000"/>
              <a:buFont typeface="Wingdings" pitchFamily="2"/>
              <a:buChar char="Ø"/>
            </a:pPr>
            <a:r>
              <a:rPr lang="it-IT" sz="2000" i="1" dirty="0"/>
              <a:t>Identificare </a:t>
            </a:r>
            <a:r>
              <a:rPr lang="it-IT" sz="2000" i="1" dirty="0" smtClean="0"/>
              <a:t>lo stato dell’arte e il </a:t>
            </a:r>
            <a:r>
              <a:rPr lang="it-IT" sz="2000" i="1" dirty="0"/>
              <a:t>vantaggio competitivo</a:t>
            </a:r>
          </a:p>
          <a:p>
            <a:pPr lvl="0">
              <a:buClr>
                <a:srgbClr val="000000"/>
              </a:buClr>
              <a:buSzPct val="100000"/>
              <a:buFont typeface="Wingdings" pitchFamily="2"/>
              <a:buChar char="Ø"/>
            </a:pPr>
            <a:r>
              <a:rPr lang="it-IT" sz="2000" i="1" dirty="0" smtClean="0"/>
              <a:t>Posizionare il progetto</a:t>
            </a:r>
          </a:p>
          <a:p>
            <a:pPr lvl="0">
              <a:buClr>
                <a:srgbClr val="000000"/>
              </a:buClr>
              <a:buSzPct val="100000"/>
              <a:buFont typeface="Wingdings" pitchFamily="2"/>
              <a:buChar char="Ø"/>
            </a:pPr>
            <a:r>
              <a:rPr lang="it-IT" sz="2000" b="1" i="1" dirty="0" smtClean="0"/>
              <a:t>Esplicitare gli obiettivi attesi</a:t>
            </a:r>
          </a:p>
          <a:p>
            <a:pPr marL="0" lvl="0" indent="0">
              <a:buClr>
                <a:srgbClr val="000000"/>
              </a:buClr>
              <a:buSzPct val="100000"/>
              <a:buNone/>
            </a:pPr>
            <a:endParaRPr lang="it-IT" sz="2000" i="1" dirty="0"/>
          </a:p>
        </p:txBody>
      </p:sp>
      <p:pic>
        <p:nvPicPr>
          <p:cNvPr id="9" name="Immagine 8" descr="ALTASCUOLA"/>
          <p:cNvPicPr/>
          <p:nvPr/>
        </p:nvPicPr>
        <p:blipFill>
          <a:blip r:embed="rId2" cstate="print"/>
          <a:srcRect/>
          <a:stretch>
            <a:fillRect/>
          </a:stretch>
        </p:blipFill>
        <p:spPr bwMode="auto">
          <a:xfrm>
            <a:off x="4021964" y="339945"/>
            <a:ext cx="1142597" cy="382773"/>
          </a:xfrm>
          <a:prstGeom prst="rect">
            <a:avLst/>
          </a:prstGeom>
          <a:noFill/>
          <a:ln w="9525">
            <a:noFill/>
            <a:miter lim="800000"/>
            <a:headEnd/>
            <a:tailEnd/>
          </a:ln>
        </p:spPr>
      </p:pic>
      <p:pic>
        <p:nvPicPr>
          <p:cNvPr id="10" name="Immagine 9" descr="confindustria"/>
          <p:cNvPicPr/>
          <p:nvPr/>
        </p:nvPicPr>
        <p:blipFill>
          <a:blip r:embed="rId3" cstate="print"/>
          <a:srcRect/>
          <a:stretch>
            <a:fillRect/>
          </a:stretch>
        </p:blipFill>
        <p:spPr bwMode="auto">
          <a:xfrm>
            <a:off x="6342717" y="332894"/>
            <a:ext cx="1397635" cy="396875"/>
          </a:xfrm>
          <a:prstGeom prst="rect">
            <a:avLst/>
          </a:prstGeom>
          <a:noFill/>
          <a:ln w="9525">
            <a:noFill/>
            <a:miter lim="800000"/>
            <a:headEnd/>
            <a:tailEnd/>
          </a:ln>
        </p:spPr>
      </p:pic>
      <p:pic>
        <p:nvPicPr>
          <p:cNvPr id="11" name="Immagine 10"/>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22147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776428" y="1628800"/>
            <a:ext cx="7992888" cy="1019908"/>
          </a:xfrm>
          <a:noFill/>
          <a:ln w="9525">
            <a:noFill/>
            <a:miter lim="800000"/>
            <a:headEnd/>
            <a:tailEnd/>
          </a:ln>
          <a:extLst/>
        </p:spPr>
        <p:txBody>
          <a:bodyPr vert="horz" wrap="square" lIns="91440" tIns="45720" rIns="91440" bIns="45720" numCol="1" anchor="ctr" anchorCtr="0" compatLnSpc="1">
            <a:prstTxWarp prst="textNoShape">
              <a:avLst/>
            </a:prstTxWarp>
          </a:bodyPr>
          <a:lstStyle/>
          <a:p>
            <a:r>
              <a:rPr lang="it-IT" sz="2800" dirty="0" smtClean="0"/>
              <a:t>Il risultato finale dell’impostazione del progetto è una </a:t>
            </a:r>
            <a:r>
              <a:rPr lang="it-IT" sz="2800" dirty="0" err="1" smtClean="0"/>
              <a:t>concept</a:t>
            </a:r>
            <a:r>
              <a:rPr lang="it-IT" sz="2800" dirty="0" smtClean="0"/>
              <a:t> note che ne chiarisce i termini</a:t>
            </a:r>
            <a:endParaRPr lang="it-IT" sz="2800" dirty="0"/>
          </a:p>
        </p:txBody>
      </p:sp>
      <p:sp>
        <p:nvSpPr>
          <p:cNvPr id="2" name="Segnaposto testo 1"/>
          <p:cNvSpPr>
            <a:spLocks noGrp="1"/>
          </p:cNvSpPr>
          <p:nvPr>
            <p:ph type="body" sz="half" idx="1"/>
          </p:nvPr>
        </p:nvSpPr>
        <p:spPr>
          <a:xfrm>
            <a:off x="759248" y="3212976"/>
            <a:ext cx="7845200" cy="2304256"/>
          </a:xfrm>
        </p:spPr>
        <p:txBody>
          <a:bodyPr>
            <a:normAutofit fontScale="85000" lnSpcReduction="20000"/>
          </a:bodyPr>
          <a:lstStyle/>
          <a:p>
            <a:r>
              <a:rPr lang="it-IT" sz="2400" dirty="0" smtClean="0"/>
              <a:t>Una volta identificati gli elementi finora elencati, siamo in grado di definire:</a:t>
            </a:r>
          </a:p>
          <a:p>
            <a:pPr lvl="1"/>
            <a:r>
              <a:rPr lang="it-IT" sz="2000" dirty="0" smtClean="0"/>
              <a:t>Obiettivi del progetto;</a:t>
            </a:r>
          </a:p>
          <a:p>
            <a:pPr lvl="1"/>
            <a:r>
              <a:rPr lang="it-IT" sz="2000" dirty="0" smtClean="0"/>
              <a:t>Vantaggio rispetto allo stato dell’arte;</a:t>
            </a:r>
          </a:p>
          <a:p>
            <a:pPr lvl="1"/>
            <a:r>
              <a:rPr lang="it-IT" sz="2000" dirty="0" smtClean="0"/>
              <a:t>Dimensionamento della partnership;</a:t>
            </a:r>
          </a:p>
          <a:p>
            <a:pPr lvl="1"/>
            <a:r>
              <a:rPr lang="it-IT" sz="2000" dirty="0" smtClean="0"/>
              <a:t>Catena del valore;</a:t>
            </a:r>
          </a:p>
          <a:p>
            <a:pPr lvl="1"/>
            <a:r>
              <a:rPr lang="it-IT" sz="2000" dirty="0" smtClean="0"/>
              <a:t>Vantaggio competitivo atteso per ciascun partner;</a:t>
            </a:r>
          </a:p>
          <a:p>
            <a:pPr lvl="1"/>
            <a:r>
              <a:rPr lang="it-IT" sz="2000" dirty="0" err="1" smtClean="0"/>
              <a:t>Range</a:t>
            </a:r>
            <a:r>
              <a:rPr lang="it-IT" sz="2000" dirty="0" smtClean="0"/>
              <a:t> potenziale di costo</a:t>
            </a:r>
          </a:p>
        </p:txBody>
      </p:sp>
      <p:pic>
        <p:nvPicPr>
          <p:cNvPr id="8" name="Immagine 7" descr="ALTASCUOLA"/>
          <p:cNvPicPr/>
          <p:nvPr/>
        </p:nvPicPr>
        <p:blipFill>
          <a:blip r:embed="rId3" cstate="print"/>
          <a:srcRect/>
          <a:stretch>
            <a:fillRect/>
          </a:stretch>
        </p:blipFill>
        <p:spPr bwMode="auto">
          <a:xfrm>
            <a:off x="4021964" y="339945"/>
            <a:ext cx="1142597" cy="382773"/>
          </a:xfrm>
          <a:prstGeom prst="rect">
            <a:avLst/>
          </a:prstGeom>
          <a:noFill/>
          <a:ln w="9525">
            <a:noFill/>
            <a:miter lim="800000"/>
            <a:headEnd/>
            <a:tailEnd/>
          </a:ln>
        </p:spPr>
      </p:pic>
      <p:pic>
        <p:nvPicPr>
          <p:cNvPr id="9" name="Immagine 8" descr="confindustria"/>
          <p:cNvPicPr/>
          <p:nvPr/>
        </p:nvPicPr>
        <p:blipFill>
          <a:blip r:embed="rId4" cstate="print"/>
          <a:srcRect/>
          <a:stretch>
            <a:fillRect/>
          </a:stretch>
        </p:blipFill>
        <p:spPr bwMode="auto">
          <a:xfrm>
            <a:off x="6342717" y="332894"/>
            <a:ext cx="1397635" cy="396875"/>
          </a:xfrm>
          <a:prstGeom prst="rect">
            <a:avLst/>
          </a:prstGeom>
          <a:noFill/>
          <a:ln w="9525">
            <a:noFill/>
            <a:miter lim="800000"/>
            <a:headEnd/>
            <a:tailEnd/>
          </a:ln>
        </p:spPr>
      </p:pic>
      <p:pic>
        <p:nvPicPr>
          <p:cNvPr id="12" name="Immagine 11"/>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9740998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33585" y="1390986"/>
            <a:ext cx="8785671" cy="4811011"/>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it-IT" dirty="0"/>
          </a:p>
        </p:txBody>
      </p:sp>
      <p:sp>
        <p:nvSpPr>
          <p:cNvPr id="6147" name="Text Box 3"/>
          <p:cNvSpPr txBox="1">
            <a:spLocks noChangeArrowheads="1"/>
          </p:cNvSpPr>
          <p:nvPr/>
        </p:nvSpPr>
        <p:spPr bwMode="auto">
          <a:xfrm>
            <a:off x="7873241" y="1002292"/>
            <a:ext cx="778636" cy="3603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2000" tIns="72000" rIns="72000" bIns="72000">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it-IT" sz="1400" i="1">
                <a:solidFill>
                  <a:schemeClr val="bg1"/>
                </a:solidFill>
                <a:latin typeface="Times New Roman" pitchFamily="18" charset="0"/>
                <a:ea typeface="MS PGothic" pitchFamily="34" charset="-128"/>
              </a:rPr>
              <a:t>Regole </a:t>
            </a:r>
            <a:endParaRPr lang="en-US" sz="1400" i="1">
              <a:solidFill>
                <a:schemeClr val="bg1"/>
              </a:solidFill>
              <a:latin typeface="Times New Roman" pitchFamily="18" charset="0"/>
              <a:ea typeface="MS PGothic" pitchFamily="34" charset="-128"/>
            </a:endParaRPr>
          </a:p>
        </p:txBody>
      </p:sp>
      <p:sp>
        <p:nvSpPr>
          <p:cNvPr id="3" name="Segnaposto numero diapositiva 2"/>
          <p:cNvSpPr>
            <a:spLocks noGrp="1"/>
          </p:cNvSpPr>
          <p:nvPr>
            <p:ph type="sldNum" sz="quarter" idx="12"/>
          </p:nvPr>
        </p:nvSpPr>
        <p:spPr>
          <a:xfrm>
            <a:off x="6704013" y="6193804"/>
            <a:ext cx="2133600" cy="476250"/>
          </a:xfrm>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76782A9-9A50-4D8E-8B9F-A1DEB61A6644}" type="slidenum">
              <a:rPr lang="it-IT">
                <a:cs typeface="Times New Roman" pitchFamily="18" charset="0"/>
              </a:rPr>
              <a:pPr/>
              <a:t>3</a:t>
            </a:fld>
            <a:endParaRPr lang="it-IT">
              <a:cs typeface="Times New Roman" pitchFamily="18" charset="0"/>
            </a:endParaRPr>
          </a:p>
        </p:txBody>
      </p:sp>
      <p:sp>
        <p:nvSpPr>
          <p:cNvPr id="6150" name="CasellaDiTesto 1"/>
          <p:cNvSpPr txBox="1">
            <a:spLocks noChangeArrowheads="1"/>
          </p:cNvSpPr>
          <p:nvPr/>
        </p:nvSpPr>
        <p:spPr bwMode="auto">
          <a:xfrm>
            <a:off x="366341" y="1468959"/>
            <a:ext cx="8785671" cy="4801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 typeface="Arial" charset="0"/>
              <a:buChar char="•"/>
            </a:pPr>
            <a:r>
              <a:rPr lang="it-IT" dirty="0"/>
              <a:t>La </a:t>
            </a:r>
            <a:r>
              <a:rPr lang="it-IT" dirty="0" err="1" smtClean="0"/>
              <a:t>Isolfix</a:t>
            </a:r>
            <a:r>
              <a:rPr lang="it-IT" dirty="0" smtClean="0"/>
              <a:t> è una società che produce pannelli isolanti per il mercato edile;</a:t>
            </a:r>
          </a:p>
          <a:p>
            <a:pPr eaLnBrk="1" hangingPunct="1">
              <a:buFont typeface="Arial" charset="0"/>
              <a:buChar char="•"/>
            </a:pPr>
            <a:r>
              <a:rPr lang="it-IT" dirty="0" smtClean="0"/>
              <a:t>La caratteristica dei pannelli </a:t>
            </a:r>
            <a:r>
              <a:rPr lang="it-IT" dirty="0" err="1" smtClean="0"/>
              <a:t>Isolfix</a:t>
            </a:r>
            <a:r>
              <a:rPr lang="it-IT" dirty="0" smtClean="0"/>
              <a:t> è quella di essere pannelli isolanti con caratteristiche antifuoco, oltre che con un elevato rendimento di isolamento termico;</a:t>
            </a:r>
          </a:p>
          <a:p>
            <a:pPr eaLnBrk="1" hangingPunct="1">
              <a:buFont typeface="Arial" charset="0"/>
              <a:buChar char="•"/>
            </a:pPr>
            <a:r>
              <a:rPr lang="it-IT" dirty="0" smtClean="0"/>
              <a:t>I pannelli </a:t>
            </a:r>
            <a:r>
              <a:rPr lang="it-IT" dirty="0" err="1" smtClean="0"/>
              <a:t>Isolfix</a:t>
            </a:r>
            <a:r>
              <a:rPr lang="it-IT" dirty="0" smtClean="0"/>
              <a:t> tuttavia utilizzano prevalentemente lana di vetro, che è un materiale che è sospettato di avere un impatto potenzialmente pericoloso per l’uomo in fase di messa in opera;</a:t>
            </a:r>
          </a:p>
          <a:p>
            <a:pPr eaLnBrk="1" hangingPunct="1">
              <a:buFont typeface="Arial" charset="0"/>
              <a:buChar char="•"/>
            </a:pPr>
            <a:r>
              <a:rPr lang="it-IT" dirty="0" smtClean="0"/>
              <a:t>La </a:t>
            </a:r>
            <a:r>
              <a:rPr lang="it-IT" dirty="0" err="1" smtClean="0"/>
              <a:t>Isolfix</a:t>
            </a:r>
            <a:r>
              <a:rPr lang="it-IT" dirty="0" smtClean="0"/>
              <a:t> sta quindi lavorando con una importante società che realizza un  materiale composito basato su fibre di vetro che potrebbe avere importanti ricadute in termini di miglioramento della performance su diversi aspetti:</a:t>
            </a:r>
          </a:p>
          <a:p>
            <a:pPr lvl="1">
              <a:buFont typeface="Arial" charset="0"/>
              <a:buChar char="•"/>
            </a:pPr>
            <a:r>
              <a:rPr lang="it-IT" dirty="0" smtClean="0"/>
              <a:t>Riduzione tempi di posa;</a:t>
            </a:r>
          </a:p>
          <a:p>
            <a:pPr lvl="1">
              <a:buFont typeface="Arial" charset="0"/>
              <a:buChar char="•"/>
            </a:pPr>
            <a:r>
              <a:rPr lang="it-IT" dirty="0" smtClean="0"/>
              <a:t>Riduzione manutenzione;</a:t>
            </a:r>
          </a:p>
          <a:p>
            <a:pPr lvl="1">
              <a:buFont typeface="Arial" charset="0"/>
              <a:buChar char="•"/>
            </a:pPr>
            <a:r>
              <a:rPr lang="it-IT" dirty="0" smtClean="0"/>
              <a:t>Riduzione pericolo ambientale in fase di installazione;</a:t>
            </a:r>
          </a:p>
          <a:p>
            <a:pPr lvl="1">
              <a:buFont typeface="Arial" charset="0"/>
              <a:buChar char="•"/>
            </a:pPr>
            <a:r>
              <a:rPr lang="it-IT" dirty="0"/>
              <a:t>Aumento isolamento </a:t>
            </a:r>
            <a:r>
              <a:rPr lang="it-IT" dirty="0" smtClean="0"/>
              <a:t>acustico.</a:t>
            </a:r>
          </a:p>
          <a:p>
            <a:pPr>
              <a:buFont typeface="Arial" charset="0"/>
              <a:buChar char="•"/>
            </a:pPr>
            <a:r>
              <a:rPr lang="it-IT" dirty="0" smtClean="0"/>
              <a:t>Il contributo di </a:t>
            </a:r>
            <a:r>
              <a:rPr lang="it-IT" dirty="0" err="1" smtClean="0"/>
              <a:t>Isolfix</a:t>
            </a:r>
            <a:r>
              <a:rPr lang="it-IT" dirty="0" smtClean="0"/>
              <a:t> all’innovazione non riguarda tanto il materiale, che è già brevettato, quanto la sua modifica, la certificazione delle applicazioni e soprattutto la messa in opera</a:t>
            </a:r>
            <a:endParaRPr lang="it-IT" dirty="0"/>
          </a:p>
        </p:txBody>
      </p:sp>
      <p:sp>
        <p:nvSpPr>
          <p:cNvPr id="6151" name="Picture 2" descr="http://cdn.blogosfere.it/economiaefinanza/images/Confindustria.jpg"/>
          <p:cNvSpPr>
            <a:spLocks noChangeAspect="1" noChangeArrowheads="1"/>
          </p:cNvSpPr>
          <p:nvPr/>
        </p:nvSpPr>
        <p:spPr bwMode="auto">
          <a:xfrm>
            <a:off x="4427538" y="6172200"/>
            <a:ext cx="73977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p>
        </p:txBody>
      </p:sp>
      <p:sp>
        <p:nvSpPr>
          <p:cNvPr id="6152"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
        <p:nvSpPr>
          <p:cNvPr id="12" name="Rectangle 2"/>
          <p:cNvSpPr txBox="1">
            <a:spLocks noChangeArrowheads="1"/>
          </p:cNvSpPr>
          <p:nvPr/>
        </p:nvSpPr>
        <p:spPr bwMode="auto">
          <a:xfrm>
            <a:off x="971550" y="764704"/>
            <a:ext cx="7993063" cy="673100"/>
          </a:xfrm>
          <a:prstGeom prst="rect">
            <a:avLst/>
          </a:prstGeom>
          <a:noFill/>
          <a:ln w="9525">
            <a:noFill/>
            <a:miter lim="800000"/>
            <a:headEnd/>
            <a:tailEnd/>
          </a:ln>
        </p:spPr>
        <p:txBody>
          <a:bodyPr anchor="ct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pPr>
              <a:defRPr/>
            </a:pPr>
            <a:r>
              <a:rPr lang="it-IT" sz="2800" kern="0" dirty="0" err="1" smtClean="0">
                <a:latin typeface="Times New Roman" pitchFamily="18" charset="0"/>
                <a:cs typeface="Times New Roman" pitchFamily="18" charset="0"/>
              </a:rPr>
              <a:t>Isolfix</a:t>
            </a:r>
            <a:r>
              <a:rPr lang="it-IT" sz="2800" kern="0" dirty="0" smtClean="0">
                <a:latin typeface="Times New Roman" pitchFamily="18" charset="0"/>
                <a:cs typeface="Times New Roman" pitchFamily="18" charset="0"/>
              </a:rPr>
              <a:t> </a:t>
            </a:r>
            <a:r>
              <a:rPr lang="it-IT" sz="2800" kern="0" dirty="0" err="1" smtClean="0">
                <a:latin typeface="Times New Roman" pitchFamily="18" charset="0"/>
                <a:cs typeface="Times New Roman" pitchFamily="18" charset="0"/>
              </a:rPr>
              <a:t>SpA</a:t>
            </a:r>
            <a:endParaRPr lang="en-US" sz="2800" kern="0" dirty="0">
              <a:latin typeface="Times New Roman" pitchFamily="18" charset="0"/>
              <a:cs typeface="Times New Roman" pitchFamily="18" charset="0"/>
            </a:endParaRPr>
          </a:p>
        </p:txBody>
      </p:sp>
      <p:sp>
        <p:nvSpPr>
          <p:cNvPr id="2" name="Rettangolo 1"/>
          <p:cNvSpPr/>
          <p:nvPr/>
        </p:nvSpPr>
        <p:spPr>
          <a:xfrm>
            <a:off x="179512" y="937960"/>
            <a:ext cx="648072" cy="39052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smtClean="0">
                <a:solidFill>
                  <a:schemeClr val="tx1"/>
                </a:solidFill>
              </a:rPr>
              <a:t>Case </a:t>
            </a:r>
            <a:r>
              <a:rPr lang="it-IT" sz="1400" dirty="0" err="1" smtClean="0">
                <a:solidFill>
                  <a:schemeClr val="tx1"/>
                </a:solidFill>
              </a:rPr>
              <a:t>Study</a:t>
            </a:r>
            <a:endParaRPr lang="it-IT" sz="1400" dirty="0">
              <a:solidFill>
                <a:schemeClr val="tx1"/>
              </a:solidFill>
            </a:endParaRPr>
          </a:p>
        </p:txBody>
      </p:sp>
      <p:pic>
        <p:nvPicPr>
          <p:cNvPr id="13" name="Immagine 12" descr="ALTASCUOLA"/>
          <p:cNvPicPr/>
          <p:nvPr/>
        </p:nvPicPr>
        <p:blipFill>
          <a:blip r:embed="rId3" cstate="print"/>
          <a:srcRect/>
          <a:stretch>
            <a:fillRect/>
          </a:stretch>
        </p:blipFill>
        <p:spPr bwMode="auto">
          <a:xfrm>
            <a:off x="4021964" y="378185"/>
            <a:ext cx="1142597" cy="382773"/>
          </a:xfrm>
          <a:prstGeom prst="rect">
            <a:avLst/>
          </a:prstGeom>
          <a:noFill/>
          <a:ln w="9525">
            <a:noFill/>
            <a:miter lim="800000"/>
            <a:headEnd/>
            <a:tailEnd/>
          </a:ln>
        </p:spPr>
      </p:pic>
      <p:pic>
        <p:nvPicPr>
          <p:cNvPr id="14" name="Immagine 13" descr="confindustria"/>
          <p:cNvPicPr/>
          <p:nvPr/>
        </p:nvPicPr>
        <p:blipFill>
          <a:blip r:embed="rId4" cstate="print"/>
          <a:srcRect/>
          <a:stretch>
            <a:fillRect/>
          </a:stretch>
        </p:blipFill>
        <p:spPr bwMode="auto">
          <a:xfrm>
            <a:off x="6342717" y="371134"/>
            <a:ext cx="1397635" cy="396875"/>
          </a:xfrm>
          <a:prstGeom prst="rect">
            <a:avLst/>
          </a:prstGeom>
          <a:noFill/>
          <a:ln w="9525">
            <a:noFill/>
            <a:miter lim="800000"/>
            <a:headEnd/>
            <a:tailEnd/>
          </a:ln>
        </p:spPr>
      </p:pic>
      <p:pic>
        <p:nvPicPr>
          <p:cNvPr id="17" name="Immagine 16"/>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6064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20874381"/>
      </p:ext>
    </p:extLst>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arrotondato 1"/>
          <p:cNvSpPr/>
          <p:nvPr/>
        </p:nvSpPr>
        <p:spPr>
          <a:xfrm>
            <a:off x="1116236" y="2564904"/>
            <a:ext cx="7272808" cy="413794"/>
          </a:xfrm>
          <a:custGeom>
            <a:avLst>
              <a:gd name="f10" fmla="val 3600"/>
            </a:avLst>
            <a:gdLst>
              <a:gd name="f1" fmla="val 10800000"/>
              <a:gd name="f2" fmla="val 5400000"/>
              <a:gd name="f3" fmla="val 16200000"/>
              <a:gd name="f4" fmla="val w"/>
              <a:gd name="f5" fmla="val h"/>
              <a:gd name="f6" fmla="val ss"/>
              <a:gd name="f7" fmla="val 0"/>
              <a:gd name="f8" fmla="*/ 5419351 1 1725033"/>
              <a:gd name="f9" fmla="val 45"/>
              <a:gd name="f10" fmla="val 3600"/>
              <a:gd name="f11" fmla="abs f4"/>
              <a:gd name="f12" fmla="abs f5"/>
              <a:gd name="f13" fmla="abs f6"/>
              <a:gd name="f14" fmla="*/ f8 1 180"/>
              <a:gd name="f15" fmla="val f10"/>
              <a:gd name="f16" fmla="+- 0 0 f2"/>
              <a:gd name="f17" fmla="?: f11 f4 1"/>
              <a:gd name="f18" fmla="?: f12 f5 1"/>
              <a:gd name="f19" fmla="?: f13 f6 1"/>
              <a:gd name="f20" fmla="*/ f9 f14 1"/>
              <a:gd name="f21" fmla="+- f7 f15 0"/>
              <a:gd name="f22" fmla="*/ f17 1 21600"/>
              <a:gd name="f23" fmla="*/ f18 1 21600"/>
              <a:gd name="f24" fmla="*/ 21600 f17 1"/>
              <a:gd name="f25" fmla="*/ 21600 f18 1"/>
              <a:gd name="f26" fmla="+- 0 0 f20"/>
              <a:gd name="f27" fmla="+- f7 0 f21"/>
              <a:gd name="f28" fmla="+- f21 0 f7"/>
              <a:gd name="f29" fmla="min f23 f22"/>
              <a:gd name="f30" fmla="*/ f24 1 f19"/>
              <a:gd name="f31" fmla="*/ f25 1 f19"/>
              <a:gd name="f32" fmla="*/ f26 f1 1"/>
              <a:gd name="f33" fmla="abs f27"/>
              <a:gd name="f34" fmla="abs f28"/>
              <a:gd name="f35" fmla="?: f27 f16 f2"/>
              <a:gd name="f36" fmla="?: f27 f2 f16"/>
              <a:gd name="f37" fmla="?: f27 f3 f2"/>
              <a:gd name="f38" fmla="?: f27 f2 f3"/>
              <a:gd name="f39" fmla="?: f28 f16 f2"/>
              <a:gd name="f40" fmla="?: f28 f2 f16"/>
              <a:gd name="f41" fmla="?: f27 0 f1"/>
              <a:gd name="f42" fmla="?: f27 f1 0"/>
              <a:gd name="f43" fmla="val f30"/>
              <a:gd name="f44" fmla="val f31"/>
              <a:gd name="f45" fmla="*/ f32 1 f8"/>
              <a:gd name="f46" fmla="?: f27 f38 f37"/>
              <a:gd name="f47" fmla="?: f27 f37 f38"/>
              <a:gd name="f48" fmla="?: f28 f36 f35"/>
              <a:gd name="f49" fmla="*/ f21 f29 1"/>
              <a:gd name="f50" fmla="*/ f7 f29 1"/>
              <a:gd name="f51" fmla="*/ f33 f29 1"/>
              <a:gd name="f52" fmla="*/ f34 f29 1"/>
              <a:gd name="f53" fmla="+- f44 0 f15"/>
              <a:gd name="f54" fmla="+- f43 0 f15"/>
              <a:gd name="f55" fmla="+- f45 0 f2"/>
              <a:gd name="f56" fmla="?: f28 f47 f46"/>
              <a:gd name="f57" fmla="*/ f44 f29 1"/>
              <a:gd name="f58" fmla="*/ f43 f29 1"/>
              <a:gd name="f59" fmla="+- f55 f2 0"/>
              <a:gd name="f60" fmla="+- f44 0 f53"/>
              <a:gd name="f61" fmla="+- f43 0 f54"/>
              <a:gd name="f62" fmla="+- f53 0 f44"/>
              <a:gd name="f63" fmla="+- f54 0 f43"/>
              <a:gd name="f64" fmla="*/ f53 f29 1"/>
              <a:gd name="f65" fmla="*/ f54 f29 1"/>
              <a:gd name="f66" fmla="*/ f59 f8 1"/>
              <a:gd name="f67" fmla="abs f60"/>
              <a:gd name="f68" fmla="?: f60 0 f1"/>
              <a:gd name="f69" fmla="?: f60 f1 0"/>
              <a:gd name="f70" fmla="?: f60 f39 f40"/>
              <a:gd name="f71" fmla="abs f61"/>
              <a:gd name="f72" fmla="abs f62"/>
              <a:gd name="f73" fmla="?: f61 f16 f2"/>
              <a:gd name="f74" fmla="?: f61 f2 f16"/>
              <a:gd name="f75" fmla="?: f61 f3 f2"/>
              <a:gd name="f76" fmla="?: f61 f2 f3"/>
              <a:gd name="f77" fmla="abs f63"/>
              <a:gd name="f78" fmla="?: f63 f16 f2"/>
              <a:gd name="f79" fmla="?: f63 f2 f16"/>
              <a:gd name="f80" fmla="?: f63 f42 f41"/>
              <a:gd name="f81" fmla="?: f63 f41 f42"/>
              <a:gd name="f82" fmla="*/ f66 1 f1"/>
              <a:gd name="f83" fmla="?: f28 f69 f68"/>
              <a:gd name="f84" fmla="?: f28 f68 f69"/>
              <a:gd name="f85" fmla="?: f61 f76 f75"/>
              <a:gd name="f86" fmla="?: f61 f75 f76"/>
              <a:gd name="f87" fmla="?: f62 f74 f73"/>
              <a:gd name="f88" fmla="?: f27 f80 f81"/>
              <a:gd name="f89" fmla="?: f27 f78 f79"/>
              <a:gd name="f90" fmla="*/ f67 f29 1"/>
              <a:gd name="f91" fmla="*/ f71 f29 1"/>
              <a:gd name="f92" fmla="*/ f72 f29 1"/>
              <a:gd name="f93" fmla="*/ f77 f29 1"/>
              <a:gd name="f94" fmla="+- 0 0 f82"/>
              <a:gd name="f95" fmla="?: f60 f83 f84"/>
              <a:gd name="f96" fmla="?: f62 f86 f85"/>
              <a:gd name="f97" fmla="+- 0 0 f94"/>
              <a:gd name="f98" fmla="*/ f97 f1 1"/>
              <a:gd name="f99" fmla="*/ f98 1 f8"/>
              <a:gd name="f100" fmla="+- f99 0 f2"/>
              <a:gd name="f101" fmla="cos 1 f100"/>
              <a:gd name="f102" fmla="+- 0 0 f101"/>
              <a:gd name="f103" fmla="+- 0 0 f102"/>
              <a:gd name="f104" fmla="val f103"/>
              <a:gd name="f105" fmla="+- 0 0 f104"/>
              <a:gd name="f106" fmla="*/ f15 f105 1"/>
              <a:gd name="f107" fmla="*/ f106 3163 1"/>
              <a:gd name="f108" fmla="*/ f107 1 7636"/>
              <a:gd name="f109" fmla="+- f7 f108 0"/>
              <a:gd name="f110" fmla="+- f43 0 f108"/>
              <a:gd name="f111" fmla="+- f44 0 f108"/>
              <a:gd name="f112" fmla="*/ f109 f29 1"/>
              <a:gd name="f113" fmla="*/ f110 f29 1"/>
              <a:gd name="f114" fmla="*/ f111 f29 1"/>
            </a:gdLst>
            <a:ahLst/>
            <a:cxnLst>
              <a:cxn ang="3cd4">
                <a:pos x="hc" y="t"/>
              </a:cxn>
              <a:cxn ang="0">
                <a:pos x="r" y="vc"/>
              </a:cxn>
              <a:cxn ang="cd4">
                <a:pos x="hc" y="b"/>
              </a:cxn>
              <a:cxn ang="cd2">
                <a:pos x="l" y="vc"/>
              </a:cxn>
            </a:cxnLst>
            <a:rect l="f112" t="f112" r="f113" b="f114"/>
            <a:pathLst>
              <a:path>
                <a:moveTo>
                  <a:pt x="f49" y="f50"/>
                </a:moveTo>
                <a:arcTo wR="f51" hR="f52" stAng="f56" swAng="f48"/>
                <a:lnTo>
                  <a:pt x="f50" y="f64"/>
                </a:lnTo>
                <a:arcTo wR="f52" hR="f90" stAng="f95" swAng="f70"/>
                <a:lnTo>
                  <a:pt x="f65" y="f57"/>
                </a:lnTo>
                <a:arcTo wR="f91" hR="f92" stAng="f96" swAng="f87"/>
                <a:lnTo>
                  <a:pt x="f58" y="f49"/>
                </a:lnTo>
                <a:arcTo wR="f93" hR="f51" stAng="f88" swAng="f89"/>
                <a:close/>
              </a:path>
            </a:pathLst>
          </a:custGeom>
          <a:solidFill>
            <a:srgbClr val="FFCCCC"/>
          </a:solidFill>
          <a:ln w="9528" cap="flat">
            <a:solidFill>
              <a:srgbClr val="000000"/>
            </a:solidFill>
            <a:prstDash val="solid"/>
            <a:round/>
          </a:ln>
          <a:effectLst>
            <a:outerShdw dist="22997" dir="5400000" algn="tl">
              <a:srgbClr val="000000">
                <a:alpha val="35000"/>
              </a:srgbClr>
            </a:outerShdw>
          </a:effectLst>
        </p:spPr>
        <p:txBody>
          <a:bodyPr vert="horz" wrap="square" lIns="80522" tIns="40261" rIns="80522" bIns="40261" anchor="t" anchorCtr="0" compatLnSpc="1">
            <a:noAutofit/>
          </a:bodyPr>
          <a:lstStyle/>
          <a:p>
            <a:pPr defTabSz="395621" fontAlgn="auto" hangingPunct="0">
              <a:lnSpc>
                <a:spcPct val="93000"/>
              </a:lnSpc>
              <a:spcBef>
                <a:spcPts val="0"/>
              </a:spcBef>
              <a:spcAft>
                <a:spcPts val="0"/>
              </a:spcAft>
              <a:defRPr sz="1800" b="0" i="0" u="none" strike="noStrike" kern="0" cap="none" spc="0" baseline="0">
                <a:solidFill>
                  <a:srgbClr val="000000"/>
                </a:solidFill>
                <a:uFillTx/>
              </a:defRPr>
            </a:pPr>
            <a:endParaRPr lang="it-IT" sz="1585">
              <a:solidFill>
                <a:srgbClr val="000000"/>
              </a:solidFill>
              <a:latin typeface="Arial" pitchFamily="34"/>
              <a:ea typeface="Arial Unicode MS" pitchFamily="34"/>
              <a:cs typeface="Arial Unicode MS" pitchFamily="34"/>
            </a:endParaRPr>
          </a:p>
        </p:txBody>
      </p:sp>
      <p:sp>
        <p:nvSpPr>
          <p:cNvPr id="3" name="Titolo 1"/>
          <p:cNvSpPr txBox="1">
            <a:spLocks noGrp="1"/>
          </p:cNvSpPr>
          <p:nvPr>
            <p:ph type="title"/>
          </p:nvPr>
        </p:nvSpPr>
        <p:spPr>
          <a:xfrm>
            <a:off x="971600" y="720078"/>
            <a:ext cx="7891462" cy="1143000"/>
          </a:xfrm>
        </p:spPr>
        <p:txBody>
          <a:bodyPr/>
          <a:lstStyle/>
          <a:p>
            <a:pPr lvl="0"/>
            <a:r>
              <a:rPr lang="it-IT" sz="3200" dirty="0"/>
              <a:t>Agenda</a:t>
            </a:r>
          </a:p>
        </p:txBody>
      </p:sp>
      <p:sp>
        <p:nvSpPr>
          <p:cNvPr id="4" name="Segnaposto contenuto 2"/>
          <p:cNvSpPr txBox="1">
            <a:spLocks noGrp="1"/>
          </p:cNvSpPr>
          <p:nvPr>
            <p:ph idx="1"/>
          </p:nvPr>
        </p:nvSpPr>
        <p:spPr>
          <a:xfrm>
            <a:off x="1331640" y="2204864"/>
            <a:ext cx="6984776" cy="2808312"/>
          </a:xfrm>
        </p:spPr>
        <p:txBody>
          <a:bodyPr/>
          <a:lstStyle/>
          <a:p>
            <a:pPr lvl="0" algn="just">
              <a:buClr>
                <a:srgbClr val="000000"/>
              </a:buClr>
              <a:buSzPct val="100000"/>
              <a:buFont typeface="Wingdings" pitchFamily="2"/>
              <a:buChar char="Ø"/>
            </a:pPr>
            <a:r>
              <a:rPr lang="it-IT" sz="2000" i="1" dirty="0" smtClean="0"/>
              <a:t>Un Case </a:t>
            </a:r>
            <a:r>
              <a:rPr lang="it-IT" sz="2000" i="1" dirty="0" err="1" smtClean="0"/>
              <a:t>Study</a:t>
            </a:r>
            <a:r>
              <a:rPr lang="it-IT" sz="2000" i="1" dirty="0" smtClean="0"/>
              <a:t> di riferimento</a:t>
            </a:r>
          </a:p>
          <a:p>
            <a:pPr lvl="0">
              <a:buClr>
                <a:srgbClr val="000000"/>
              </a:buClr>
              <a:buSzPct val="100000"/>
              <a:buFont typeface="Wingdings" pitchFamily="2"/>
              <a:buChar char="Ø"/>
            </a:pPr>
            <a:r>
              <a:rPr lang="it-IT" sz="2000" b="1" i="1" dirty="0" smtClean="0"/>
              <a:t>Identificare il problema</a:t>
            </a:r>
          </a:p>
          <a:p>
            <a:pPr lvl="0">
              <a:buClr>
                <a:srgbClr val="000000"/>
              </a:buClr>
              <a:buSzPct val="100000"/>
              <a:buFont typeface="Wingdings" pitchFamily="2"/>
              <a:buChar char="Ø"/>
            </a:pPr>
            <a:r>
              <a:rPr lang="it-IT" sz="2000" i="1" dirty="0" smtClean="0"/>
              <a:t>Identificare la catena del valore</a:t>
            </a:r>
          </a:p>
          <a:p>
            <a:pPr>
              <a:buClr>
                <a:srgbClr val="000000"/>
              </a:buClr>
              <a:buSzPct val="100000"/>
              <a:buFont typeface="Wingdings" pitchFamily="2"/>
              <a:buChar char="Ø"/>
            </a:pPr>
            <a:r>
              <a:rPr lang="it-IT" sz="2000" i="1" dirty="0"/>
              <a:t>Identificare </a:t>
            </a:r>
            <a:r>
              <a:rPr lang="it-IT" sz="2000" i="1" dirty="0" smtClean="0"/>
              <a:t>lo stato dell’arte e il </a:t>
            </a:r>
            <a:r>
              <a:rPr lang="it-IT" sz="2000" i="1" dirty="0"/>
              <a:t>vantaggio competitivo</a:t>
            </a:r>
          </a:p>
          <a:p>
            <a:pPr lvl="0">
              <a:buClr>
                <a:srgbClr val="000000"/>
              </a:buClr>
              <a:buSzPct val="100000"/>
              <a:buFont typeface="Wingdings" pitchFamily="2"/>
              <a:buChar char="Ø"/>
            </a:pPr>
            <a:r>
              <a:rPr lang="it-IT" sz="2000" i="1" dirty="0" smtClean="0"/>
              <a:t>Posizionare il progetto</a:t>
            </a:r>
          </a:p>
          <a:p>
            <a:pPr lvl="0">
              <a:buClr>
                <a:srgbClr val="000000"/>
              </a:buClr>
              <a:buSzPct val="100000"/>
              <a:buFont typeface="Wingdings" pitchFamily="2"/>
              <a:buChar char="Ø"/>
            </a:pPr>
            <a:r>
              <a:rPr lang="it-IT" sz="2000" i="1" dirty="0" smtClean="0"/>
              <a:t>Esplicitare gli obiettivi attesi</a:t>
            </a:r>
          </a:p>
          <a:p>
            <a:pPr lvl="0">
              <a:buClr>
                <a:srgbClr val="000000"/>
              </a:buClr>
              <a:buSzPct val="100000"/>
              <a:buFont typeface="Wingdings" pitchFamily="2"/>
              <a:buChar char="Ø"/>
            </a:pPr>
            <a:endParaRPr lang="it-IT" sz="2000" i="1" dirty="0"/>
          </a:p>
        </p:txBody>
      </p:sp>
      <p:pic>
        <p:nvPicPr>
          <p:cNvPr id="7" name="Immagine 6" descr="ALTASCUOLA"/>
          <p:cNvPicPr/>
          <p:nvPr/>
        </p:nvPicPr>
        <p:blipFill>
          <a:blip r:embed="rId2" cstate="print"/>
          <a:srcRect/>
          <a:stretch>
            <a:fillRect/>
          </a:stretch>
        </p:blipFill>
        <p:spPr bwMode="auto">
          <a:xfrm>
            <a:off x="4021964" y="339945"/>
            <a:ext cx="1142597" cy="382773"/>
          </a:xfrm>
          <a:prstGeom prst="rect">
            <a:avLst/>
          </a:prstGeom>
          <a:noFill/>
          <a:ln w="9525">
            <a:noFill/>
            <a:miter lim="800000"/>
            <a:headEnd/>
            <a:tailEnd/>
          </a:ln>
        </p:spPr>
      </p:pic>
      <p:pic>
        <p:nvPicPr>
          <p:cNvPr id="8" name="Immagine 7" descr="confindustria"/>
          <p:cNvPicPr/>
          <p:nvPr/>
        </p:nvPicPr>
        <p:blipFill>
          <a:blip r:embed="rId3" cstate="print"/>
          <a:srcRect/>
          <a:stretch>
            <a:fillRect/>
          </a:stretch>
        </p:blipFill>
        <p:spPr bwMode="auto">
          <a:xfrm>
            <a:off x="6342717" y="332894"/>
            <a:ext cx="1397635" cy="396875"/>
          </a:xfrm>
          <a:prstGeom prst="rect">
            <a:avLst/>
          </a:prstGeom>
          <a:noFill/>
          <a:ln w="9525">
            <a:noFill/>
            <a:miter lim="800000"/>
            <a:headEnd/>
            <a:tailEnd/>
          </a:ln>
        </p:spPr>
      </p:pic>
      <p:pic>
        <p:nvPicPr>
          <p:cNvPr id="9" name="Immagine 8"/>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949064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251520" y="1184956"/>
            <a:ext cx="8568952" cy="1019908"/>
          </a:xfrm>
          <a:noFill/>
          <a:ln w="9525">
            <a:noFill/>
            <a:miter lim="800000"/>
            <a:headEnd/>
            <a:tailEnd/>
          </a:ln>
          <a:extLst/>
        </p:spPr>
        <p:txBody>
          <a:bodyPr vert="horz" wrap="square" lIns="91440" tIns="45720" rIns="91440" bIns="45720" numCol="1" anchor="ctr" anchorCtr="0" compatLnSpc="1">
            <a:prstTxWarp prst="textNoShape">
              <a:avLst/>
            </a:prstTxWarp>
          </a:bodyPr>
          <a:lstStyle/>
          <a:p>
            <a:r>
              <a:rPr lang="it-IT" sz="2800" dirty="0" smtClean="0"/>
              <a:t>Ogni progetto europeo è per definizione un progetto collaborativo a livello internazionale</a:t>
            </a:r>
            <a:endParaRPr lang="it-IT" sz="2800" dirty="0"/>
          </a:p>
        </p:txBody>
      </p:sp>
      <p:graphicFrame>
        <p:nvGraphicFramePr>
          <p:cNvPr id="3" name="Diagramma 2"/>
          <p:cNvGraphicFramePr/>
          <p:nvPr>
            <p:extLst>
              <p:ext uri="{D42A27DB-BD31-4B8C-83A1-F6EECF244321}">
                <p14:modId xmlns:p14="http://schemas.microsoft.com/office/powerpoint/2010/main" val="2231793365"/>
              </p:ext>
            </p:extLst>
          </p:nvPr>
        </p:nvGraphicFramePr>
        <p:xfrm>
          <a:off x="395536" y="2348880"/>
          <a:ext cx="8424936" cy="30401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pic>
        <p:nvPicPr>
          <p:cNvPr id="8" name="Immagine 7" descr="ALTASCUOLA"/>
          <p:cNvPicPr/>
          <p:nvPr/>
        </p:nvPicPr>
        <p:blipFill>
          <a:blip r:embed="rId9" cstate="print"/>
          <a:srcRect/>
          <a:stretch>
            <a:fillRect/>
          </a:stretch>
        </p:blipFill>
        <p:spPr bwMode="auto">
          <a:xfrm>
            <a:off x="4021964" y="339945"/>
            <a:ext cx="1142597" cy="382773"/>
          </a:xfrm>
          <a:prstGeom prst="rect">
            <a:avLst/>
          </a:prstGeom>
          <a:noFill/>
          <a:ln w="9525">
            <a:noFill/>
            <a:miter lim="800000"/>
            <a:headEnd/>
            <a:tailEnd/>
          </a:ln>
        </p:spPr>
      </p:pic>
      <p:pic>
        <p:nvPicPr>
          <p:cNvPr id="9" name="Immagine 8" descr="confindustria"/>
          <p:cNvPicPr/>
          <p:nvPr/>
        </p:nvPicPr>
        <p:blipFill>
          <a:blip r:embed="rId10" cstate="print"/>
          <a:srcRect/>
          <a:stretch>
            <a:fillRect/>
          </a:stretch>
        </p:blipFill>
        <p:spPr bwMode="auto">
          <a:xfrm>
            <a:off x="6342717" y="332894"/>
            <a:ext cx="1397635" cy="396875"/>
          </a:xfrm>
          <a:prstGeom prst="rect">
            <a:avLst/>
          </a:prstGeom>
          <a:noFill/>
          <a:ln w="9525">
            <a:noFill/>
            <a:miter lim="800000"/>
            <a:headEnd/>
            <a:tailEnd/>
          </a:ln>
        </p:spPr>
      </p:pic>
      <p:pic>
        <p:nvPicPr>
          <p:cNvPr id="10" name="Immagine 9"/>
          <p:cNvPicPr>
            <a:picLocks noChangeAspect="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2699650"/>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899592" y="1184956"/>
            <a:ext cx="7920880" cy="1019908"/>
          </a:xfrm>
          <a:noFill/>
          <a:ln w="9525">
            <a:noFill/>
            <a:miter lim="800000"/>
            <a:headEnd/>
            <a:tailEnd/>
          </a:ln>
          <a:extLst/>
        </p:spPr>
        <p:txBody>
          <a:bodyPr vert="horz" wrap="square" lIns="91440" tIns="45720" rIns="91440" bIns="45720" numCol="1" anchor="ctr" anchorCtr="0" compatLnSpc="1">
            <a:prstTxWarp prst="textNoShape">
              <a:avLst/>
            </a:prstTxWarp>
          </a:bodyPr>
          <a:lstStyle/>
          <a:p>
            <a:r>
              <a:rPr lang="it-IT" sz="2800" dirty="0" smtClean="0"/>
              <a:t>Un progetto di innovazione è innanzitutto una scelta strategica con importanti conseguenze…</a:t>
            </a:r>
            <a:endParaRPr lang="it-IT" sz="2800" dirty="0"/>
          </a:p>
        </p:txBody>
      </p:sp>
      <p:graphicFrame>
        <p:nvGraphicFramePr>
          <p:cNvPr id="2" name="Diagramma 1"/>
          <p:cNvGraphicFramePr/>
          <p:nvPr>
            <p:extLst>
              <p:ext uri="{D42A27DB-BD31-4B8C-83A1-F6EECF244321}">
                <p14:modId xmlns:p14="http://schemas.microsoft.com/office/powerpoint/2010/main" val="3780449156"/>
              </p:ext>
            </p:extLst>
          </p:nvPr>
        </p:nvGraphicFramePr>
        <p:xfrm>
          <a:off x="683568" y="2173312"/>
          <a:ext cx="7845201"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8" name="Immagine 7" descr="ALTASCUOLA"/>
          <p:cNvPicPr/>
          <p:nvPr/>
        </p:nvPicPr>
        <p:blipFill>
          <a:blip r:embed="rId8" cstate="print"/>
          <a:srcRect/>
          <a:stretch>
            <a:fillRect/>
          </a:stretch>
        </p:blipFill>
        <p:spPr bwMode="auto">
          <a:xfrm>
            <a:off x="4021964" y="339945"/>
            <a:ext cx="1142597" cy="382773"/>
          </a:xfrm>
          <a:prstGeom prst="rect">
            <a:avLst/>
          </a:prstGeom>
          <a:noFill/>
          <a:ln w="9525">
            <a:noFill/>
            <a:miter lim="800000"/>
            <a:headEnd/>
            <a:tailEnd/>
          </a:ln>
        </p:spPr>
      </p:pic>
      <p:pic>
        <p:nvPicPr>
          <p:cNvPr id="9" name="Immagine 8" descr="confindustria"/>
          <p:cNvPicPr/>
          <p:nvPr/>
        </p:nvPicPr>
        <p:blipFill>
          <a:blip r:embed="rId9" cstate="print"/>
          <a:srcRect/>
          <a:stretch>
            <a:fillRect/>
          </a:stretch>
        </p:blipFill>
        <p:spPr bwMode="auto">
          <a:xfrm>
            <a:off x="6342717" y="332894"/>
            <a:ext cx="1397635" cy="396875"/>
          </a:xfrm>
          <a:prstGeom prst="rect">
            <a:avLst/>
          </a:prstGeom>
          <a:noFill/>
          <a:ln w="9525">
            <a:noFill/>
            <a:miter lim="800000"/>
            <a:headEnd/>
            <a:tailEnd/>
          </a:ln>
        </p:spPr>
      </p:pic>
      <p:pic>
        <p:nvPicPr>
          <p:cNvPr id="10" name="Immagine 9"/>
          <p:cNvPicPr>
            <a:picLocks noChangeAspect="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3562796610"/>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395536" y="1340768"/>
            <a:ext cx="8352928" cy="1019908"/>
          </a:xfrm>
          <a:noFill/>
          <a:ln w="9525">
            <a:noFill/>
            <a:miter lim="800000"/>
            <a:headEnd/>
            <a:tailEnd/>
          </a:ln>
          <a:extLst/>
        </p:spPr>
        <p:txBody>
          <a:bodyPr vert="horz" wrap="square" lIns="91440" tIns="45720" rIns="91440" bIns="45720" numCol="1" anchor="ctr" anchorCtr="0" compatLnSpc="1">
            <a:prstTxWarp prst="textNoShape">
              <a:avLst/>
            </a:prstTxWarp>
          </a:bodyPr>
          <a:lstStyle/>
          <a:p>
            <a:r>
              <a:rPr lang="it-IT" sz="2800" dirty="0" smtClean="0"/>
              <a:t>… e la decisione deve essere accuratamente valutata sulla base di informazioni specifiche</a:t>
            </a:r>
            <a:endParaRPr lang="it-IT" sz="2800" dirty="0"/>
          </a:p>
        </p:txBody>
      </p:sp>
      <p:sp>
        <p:nvSpPr>
          <p:cNvPr id="13315" name="Rectangle 3"/>
          <p:cNvSpPr>
            <a:spLocks noGrp="1" noChangeArrowheads="1"/>
          </p:cNvSpPr>
          <p:nvPr>
            <p:ph type="body" sz="half" idx="1"/>
          </p:nvPr>
        </p:nvSpPr>
        <p:spPr>
          <a:xfrm>
            <a:off x="467544" y="2708920"/>
            <a:ext cx="7920880" cy="3096344"/>
          </a:xfrm>
          <a:solidFill>
            <a:srgbClr val="FFFFCC"/>
          </a:solidFill>
          <a:ln>
            <a:solidFill>
              <a:schemeClr val="tx1"/>
            </a:solidFill>
          </a:ln>
        </p:spPr>
        <p:txBody>
          <a:bodyPr>
            <a:normAutofit fontScale="85000" lnSpcReduction="20000"/>
          </a:bodyPr>
          <a:lstStyle/>
          <a:p>
            <a:pPr marL="82550" indent="0" algn="ctr" eaLnBrk="0" hangingPunct="0">
              <a:buNone/>
            </a:pPr>
            <a:r>
              <a:rPr lang="it-IT" sz="2800" dirty="0" smtClean="0"/>
              <a:t>Partecipare ad un progetto UE è un investimento ed impegna tempo e denaro, non un modo semplice per accedere ad un finanziamento</a:t>
            </a:r>
          </a:p>
          <a:p>
            <a:pPr eaLnBrk="0" hangingPunct="0"/>
            <a:endParaRPr lang="it-IT" sz="2400" dirty="0" smtClean="0"/>
          </a:p>
          <a:p>
            <a:pPr eaLnBrk="0" hangingPunct="0"/>
            <a:r>
              <a:rPr lang="it-IT" sz="2400" dirty="0" smtClean="0"/>
              <a:t>Dedicate il tempo necessario a capire perché l’azienda vuole fare un progetto;</a:t>
            </a:r>
          </a:p>
          <a:p>
            <a:pPr eaLnBrk="0" hangingPunct="0"/>
            <a:r>
              <a:rPr lang="it-IT" sz="2400" dirty="0" smtClean="0"/>
              <a:t>Il problema di una azienda si pone sempre come problema di posizionamento sul mercato;</a:t>
            </a:r>
          </a:p>
          <a:p>
            <a:pPr eaLnBrk="0" hangingPunct="0"/>
            <a:r>
              <a:rPr lang="it-IT" sz="2585" dirty="0" smtClean="0"/>
              <a:t>Se state cercando soldi, il Programma Quadro non è lo strumento giusto</a:t>
            </a:r>
            <a:endParaRPr lang="it-IT" sz="2585" dirty="0"/>
          </a:p>
          <a:p>
            <a:pPr eaLnBrk="0" hangingPunct="0"/>
            <a:endParaRPr lang="it-IT" sz="2585" dirty="0"/>
          </a:p>
        </p:txBody>
      </p:sp>
      <p:pic>
        <p:nvPicPr>
          <p:cNvPr id="8" name="Immagine 7" descr="ALTASCUOLA"/>
          <p:cNvPicPr/>
          <p:nvPr/>
        </p:nvPicPr>
        <p:blipFill>
          <a:blip r:embed="rId3" cstate="print"/>
          <a:srcRect/>
          <a:stretch>
            <a:fillRect/>
          </a:stretch>
        </p:blipFill>
        <p:spPr bwMode="auto">
          <a:xfrm>
            <a:off x="4021964" y="339945"/>
            <a:ext cx="1142597" cy="382773"/>
          </a:xfrm>
          <a:prstGeom prst="rect">
            <a:avLst/>
          </a:prstGeom>
          <a:noFill/>
          <a:ln w="9525">
            <a:noFill/>
            <a:miter lim="800000"/>
            <a:headEnd/>
            <a:tailEnd/>
          </a:ln>
        </p:spPr>
      </p:pic>
      <p:pic>
        <p:nvPicPr>
          <p:cNvPr id="9" name="Immagine 8" descr="confindustria"/>
          <p:cNvPicPr/>
          <p:nvPr/>
        </p:nvPicPr>
        <p:blipFill>
          <a:blip r:embed="rId4" cstate="print"/>
          <a:srcRect/>
          <a:stretch>
            <a:fillRect/>
          </a:stretch>
        </p:blipFill>
        <p:spPr bwMode="auto">
          <a:xfrm>
            <a:off x="6342717" y="332894"/>
            <a:ext cx="1397635" cy="396875"/>
          </a:xfrm>
          <a:prstGeom prst="rect">
            <a:avLst/>
          </a:prstGeom>
          <a:noFill/>
          <a:ln w="9525">
            <a:noFill/>
            <a:miter lim="800000"/>
            <a:headEnd/>
            <a:tailEnd/>
          </a:ln>
        </p:spPr>
      </p:pic>
      <p:pic>
        <p:nvPicPr>
          <p:cNvPr id="10" name="Immagine 9"/>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3708001467"/>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1043608" y="980728"/>
            <a:ext cx="7938705" cy="1019908"/>
          </a:xfrm>
          <a:noFill/>
          <a:ln w="9525">
            <a:noFill/>
            <a:miter lim="800000"/>
            <a:headEnd/>
            <a:tailEnd/>
          </a:ln>
          <a:extLst/>
        </p:spPr>
        <p:txBody>
          <a:bodyPr vert="horz" wrap="square" lIns="91440" tIns="45720" rIns="91440" bIns="45720" numCol="1" anchor="ctr" anchorCtr="0" compatLnSpc="1">
            <a:prstTxWarp prst="textNoShape">
              <a:avLst/>
            </a:prstTxWarp>
          </a:bodyPr>
          <a:lstStyle/>
          <a:p>
            <a:r>
              <a:rPr lang="it-IT" sz="2800" dirty="0" smtClean="0"/>
              <a:t>Molte aziende hi-tech hanno importanti deficit manageriali</a:t>
            </a:r>
            <a:endParaRPr lang="it-IT" sz="2800" dirty="0"/>
          </a:p>
        </p:txBody>
      </p:sp>
      <p:pic>
        <p:nvPicPr>
          <p:cNvPr id="2" name="Immagine 1"/>
          <p:cNvPicPr>
            <a:picLocks noChangeAspect="1"/>
          </p:cNvPicPr>
          <p:nvPr/>
        </p:nvPicPr>
        <p:blipFill>
          <a:blip r:embed="rId3"/>
          <a:stretch>
            <a:fillRect/>
          </a:stretch>
        </p:blipFill>
        <p:spPr>
          <a:xfrm>
            <a:off x="1187624" y="2000636"/>
            <a:ext cx="6864513" cy="4212881"/>
          </a:xfrm>
          <a:prstGeom prst="rect">
            <a:avLst/>
          </a:prstGeom>
        </p:spPr>
      </p:pic>
      <p:pic>
        <p:nvPicPr>
          <p:cNvPr id="8" name="Immagine 7" descr="ALTASCUOLA"/>
          <p:cNvPicPr/>
          <p:nvPr/>
        </p:nvPicPr>
        <p:blipFill>
          <a:blip r:embed="rId4" cstate="print"/>
          <a:srcRect/>
          <a:stretch>
            <a:fillRect/>
          </a:stretch>
        </p:blipFill>
        <p:spPr bwMode="auto">
          <a:xfrm>
            <a:off x="4021964" y="339945"/>
            <a:ext cx="1142597" cy="382773"/>
          </a:xfrm>
          <a:prstGeom prst="rect">
            <a:avLst/>
          </a:prstGeom>
          <a:noFill/>
          <a:ln w="9525">
            <a:noFill/>
            <a:miter lim="800000"/>
            <a:headEnd/>
            <a:tailEnd/>
          </a:ln>
        </p:spPr>
      </p:pic>
      <p:pic>
        <p:nvPicPr>
          <p:cNvPr id="9" name="Immagine 8" descr="confindustria"/>
          <p:cNvPicPr/>
          <p:nvPr/>
        </p:nvPicPr>
        <p:blipFill>
          <a:blip r:embed="rId5" cstate="print"/>
          <a:srcRect/>
          <a:stretch>
            <a:fillRect/>
          </a:stretch>
        </p:blipFill>
        <p:spPr bwMode="auto">
          <a:xfrm>
            <a:off x="6342717" y="332894"/>
            <a:ext cx="1397635" cy="396875"/>
          </a:xfrm>
          <a:prstGeom prst="rect">
            <a:avLst/>
          </a:prstGeom>
          <a:noFill/>
          <a:ln w="9525">
            <a:noFill/>
            <a:miter lim="800000"/>
            <a:headEnd/>
            <a:tailEnd/>
          </a:ln>
        </p:spPr>
      </p:pic>
      <p:pic>
        <p:nvPicPr>
          <p:cNvPr id="10" name="Immagine 9"/>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1473311870"/>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940777" y="966019"/>
            <a:ext cx="7992888" cy="1019908"/>
          </a:xfrm>
          <a:noFill/>
          <a:ln w="9525">
            <a:noFill/>
            <a:miter lim="800000"/>
            <a:headEnd/>
            <a:tailEnd/>
          </a:ln>
          <a:extLst/>
        </p:spPr>
        <p:txBody>
          <a:bodyPr vert="horz" wrap="square" lIns="91440" tIns="45720" rIns="91440" bIns="45720" numCol="1" anchor="ctr" anchorCtr="0" compatLnSpc="1">
            <a:prstTxWarp prst="textNoShape">
              <a:avLst/>
            </a:prstTxWarp>
          </a:bodyPr>
          <a:lstStyle/>
          <a:p>
            <a:r>
              <a:rPr lang="it-IT" sz="2800" dirty="0" smtClean="0"/>
              <a:t>Se il vostro interlocutore ha già capito tutto, allora il vostro contributo non serve…</a:t>
            </a:r>
            <a:endParaRPr lang="it-IT" sz="2800" dirty="0"/>
          </a:p>
        </p:txBody>
      </p:sp>
      <p:sp>
        <p:nvSpPr>
          <p:cNvPr id="2" name="Segnaposto testo 1"/>
          <p:cNvSpPr>
            <a:spLocks noGrp="1"/>
          </p:cNvSpPr>
          <p:nvPr>
            <p:ph type="body" sz="half" idx="1"/>
          </p:nvPr>
        </p:nvSpPr>
        <p:spPr>
          <a:xfrm>
            <a:off x="1119287" y="2277704"/>
            <a:ext cx="7845200" cy="2040632"/>
          </a:xfrm>
        </p:spPr>
        <p:txBody>
          <a:bodyPr>
            <a:normAutofit fontScale="92500" lnSpcReduction="10000"/>
          </a:bodyPr>
          <a:lstStyle/>
          <a:p>
            <a:r>
              <a:rPr lang="it-IT" sz="2400" dirty="0" smtClean="0"/>
              <a:t>Mettete in discussione il punto di vista del vostro interlocutore;</a:t>
            </a:r>
          </a:p>
          <a:p>
            <a:r>
              <a:rPr lang="it-IT" sz="2400" dirty="0" smtClean="0"/>
              <a:t>Vedete le cose con un altro punto di vista;</a:t>
            </a:r>
          </a:p>
          <a:p>
            <a:r>
              <a:rPr lang="it-IT" sz="2400" dirty="0" smtClean="0"/>
              <a:t>Se avete la sensazione che tutto sia chiaro, i casi sono due: il vostro contributo è superfluo oppure c’è ancora molto da lavorare.</a:t>
            </a:r>
          </a:p>
        </p:txBody>
      </p:sp>
      <p:sp>
        <p:nvSpPr>
          <p:cNvPr id="3" name="Ovale 2"/>
          <p:cNvSpPr/>
          <p:nvPr/>
        </p:nvSpPr>
        <p:spPr>
          <a:xfrm>
            <a:off x="1619672" y="4472916"/>
            <a:ext cx="7128792" cy="1548372"/>
          </a:xfrm>
          <a:prstGeom prst="ellipse">
            <a:avLst/>
          </a:prstGeom>
          <a:solidFill>
            <a:srgbClr val="CC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800" dirty="0" smtClean="0">
                <a:solidFill>
                  <a:schemeClr val="tx1"/>
                </a:solidFill>
              </a:rPr>
              <a:t>Fate come i bambini:</a:t>
            </a:r>
          </a:p>
          <a:p>
            <a:pPr algn="ctr"/>
            <a:r>
              <a:rPr lang="it-IT" sz="2800" dirty="0">
                <a:solidFill>
                  <a:schemeClr val="tx1"/>
                </a:solidFill>
              </a:rPr>
              <a:t>d</a:t>
            </a:r>
            <a:r>
              <a:rPr lang="it-IT" sz="2800" dirty="0" smtClean="0">
                <a:solidFill>
                  <a:schemeClr val="tx1"/>
                </a:solidFill>
              </a:rPr>
              <a:t>omandate </a:t>
            </a:r>
          </a:p>
          <a:p>
            <a:pPr algn="ctr"/>
            <a:r>
              <a:rPr lang="it-IT" sz="2800" dirty="0" err="1" smtClean="0">
                <a:solidFill>
                  <a:schemeClr val="tx1"/>
                </a:solidFill>
              </a:rPr>
              <a:t>Perchè</a:t>
            </a:r>
            <a:endParaRPr lang="it-IT" sz="2800" dirty="0">
              <a:solidFill>
                <a:schemeClr val="tx1"/>
              </a:solidFill>
            </a:endParaRPr>
          </a:p>
        </p:txBody>
      </p:sp>
      <p:pic>
        <p:nvPicPr>
          <p:cNvPr id="9" name="Immagine 8" descr="ALTASCUOLA"/>
          <p:cNvPicPr/>
          <p:nvPr/>
        </p:nvPicPr>
        <p:blipFill>
          <a:blip r:embed="rId3" cstate="print"/>
          <a:srcRect/>
          <a:stretch>
            <a:fillRect/>
          </a:stretch>
        </p:blipFill>
        <p:spPr bwMode="auto">
          <a:xfrm>
            <a:off x="4021964" y="339945"/>
            <a:ext cx="1142597" cy="382773"/>
          </a:xfrm>
          <a:prstGeom prst="rect">
            <a:avLst/>
          </a:prstGeom>
          <a:noFill/>
          <a:ln w="9525">
            <a:noFill/>
            <a:miter lim="800000"/>
            <a:headEnd/>
            <a:tailEnd/>
          </a:ln>
        </p:spPr>
      </p:pic>
      <p:pic>
        <p:nvPicPr>
          <p:cNvPr id="12" name="Immagine 11" descr="confindustria"/>
          <p:cNvPicPr/>
          <p:nvPr/>
        </p:nvPicPr>
        <p:blipFill>
          <a:blip r:embed="rId4" cstate="print"/>
          <a:srcRect/>
          <a:stretch>
            <a:fillRect/>
          </a:stretch>
        </p:blipFill>
        <p:spPr bwMode="auto">
          <a:xfrm>
            <a:off x="6342717" y="332894"/>
            <a:ext cx="1397635" cy="396875"/>
          </a:xfrm>
          <a:prstGeom prst="rect">
            <a:avLst/>
          </a:prstGeom>
          <a:noFill/>
          <a:ln w="9525">
            <a:noFill/>
            <a:miter lim="800000"/>
            <a:headEnd/>
            <a:tailEnd/>
          </a:ln>
        </p:spPr>
      </p:pic>
      <p:pic>
        <p:nvPicPr>
          <p:cNvPr id="13" name="Immagine 12"/>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534438228"/>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1751</TotalTime>
  <Words>1455</Words>
  <Application>Microsoft Office PowerPoint</Application>
  <PresentationFormat>Presentazione su schermo (4:3)</PresentationFormat>
  <Paragraphs>225</Paragraphs>
  <Slides>24</Slides>
  <Notes>18</Notes>
  <HiddenSlides>0</HiddenSlides>
  <MMClips>0</MMClips>
  <ScaleCrop>false</ScaleCrop>
  <HeadingPairs>
    <vt:vector size="4" baseType="variant">
      <vt:variant>
        <vt:lpstr>Tema</vt:lpstr>
      </vt:variant>
      <vt:variant>
        <vt:i4>1</vt:i4>
      </vt:variant>
      <vt:variant>
        <vt:lpstr>Titoli diapositive</vt:lpstr>
      </vt:variant>
      <vt:variant>
        <vt:i4>24</vt:i4>
      </vt:variant>
    </vt:vector>
  </HeadingPairs>
  <TitlesOfParts>
    <vt:vector size="25" baseType="lpstr">
      <vt:lpstr>Equinozio</vt:lpstr>
      <vt:lpstr>Presentazione standard di PowerPoint</vt:lpstr>
      <vt:lpstr>Agenda</vt:lpstr>
      <vt:lpstr>Presentazione standard di PowerPoint</vt:lpstr>
      <vt:lpstr>Agenda</vt:lpstr>
      <vt:lpstr>Ogni progetto europeo è per definizione un progetto collaborativo a livello internazionale</vt:lpstr>
      <vt:lpstr>Un progetto di innovazione è innanzitutto una scelta strategica con importanti conseguenze…</vt:lpstr>
      <vt:lpstr>… e la decisione deve essere accuratamente valutata sulla base di informazioni specifiche</vt:lpstr>
      <vt:lpstr>Molte aziende hi-tech hanno importanti deficit manageriali</vt:lpstr>
      <vt:lpstr>Se il vostro interlocutore ha già capito tutto, allora il vostro contributo non serve…</vt:lpstr>
      <vt:lpstr>…un buon progetto è pensato bene e non solo scritto bene</vt:lpstr>
      <vt:lpstr>Agenda</vt:lpstr>
      <vt:lpstr>Il concetto di catena del valore è stato introdotto da Porter nel 1985, ma da allora si è modificato…</vt:lpstr>
      <vt:lpstr>…arrivando a descrivere le diverse organizzazioni che contribuiscono al valore di un prodotto/servizio</vt:lpstr>
      <vt:lpstr>Ipotesi di Catena del Valore nel caso Isolfix</vt:lpstr>
      <vt:lpstr>Agenda</vt:lpstr>
      <vt:lpstr>Bisogna informarsi bene sullo stato dell’arte e sull’innovatività della soluzione proposta…</vt:lpstr>
      <vt:lpstr>E’ molto importante bene come si posiziona il progetto rispetto al livello di innovazione</vt:lpstr>
      <vt:lpstr>Ipotesi di Ricerca Stato dell’Arte nel caso Isolfix</vt:lpstr>
      <vt:lpstr>Agenda</vt:lpstr>
      <vt:lpstr>Una buona percentuale di progetti ancora oggi sono scartati perché inelegibili o non coerenti con gli obiettivi</vt:lpstr>
      <vt:lpstr>Il posizionamento del progetto ha importanti conseguenze su struttura e dimensionamento</vt:lpstr>
      <vt:lpstr>Ipotesi di Definizione Posizionamento nel caso Isolfix</vt:lpstr>
      <vt:lpstr>Agenda</vt:lpstr>
      <vt:lpstr>Il risultato finale dell’impostazione del progetto è una concept note che ne chiarisce i termini</vt:lpstr>
    </vt:vector>
  </TitlesOfParts>
  <Company>Lenovo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FORMAZIONE NEO PRESIDENTI</dc:title>
  <dc:creator>Lenovo User</dc:creator>
  <cp:lastModifiedBy>Assomac Tech</cp:lastModifiedBy>
  <cp:revision>71</cp:revision>
  <dcterms:created xsi:type="dcterms:W3CDTF">2010-10-19T10:20:10Z</dcterms:created>
  <dcterms:modified xsi:type="dcterms:W3CDTF">2014-04-17T08:36:16Z</dcterms:modified>
</cp:coreProperties>
</file>